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83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0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22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68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82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17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18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90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284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49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D71F-8BA7-4417-9F99-7C35FABF1EFC}" type="datetimeFigureOut">
              <a:rPr lang="tr-TR" smtClean="0"/>
              <a:t>27.10.2024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F4B83-124A-4E3B-AC5A-4ABFD9211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04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254530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4D9B"/>
                </a:solidFill>
                <a:latin typeface="+mn-lt"/>
              </a:rPr>
              <a:t>[Article Title]</a:t>
            </a: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[Use this space to insert an image, a figure, a simple illustration summarizing your article, a photograph or screenshot of the presenting author(s), or a visually-appealing combination of those.]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body" sz="half" idx="2"/>
          </p:nvPr>
        </p:nvSpPr>
        <p:spPr>
          <a:xfrm>
            <a:off x="839788" y="3002506"/>
            <a:ext cx="3932237" cy="2866481"/>
          </a:xfrm>
        </p:spPr>
        <p:txBody>
          <a:bodyPr anchor="ctr">
            <a:normAutofit/>
          </a:bodyPr>
          <a:lstStyle/>
          <a:p>
            <a:r>
              <a:rPr lang="en-US" sz="2800" dirty="0"/>
              <a:t>Author X, Author Y, Author Z, et al.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" y="6305266"/>
            <a:ext cx="12191998" cy="552733"/>
          </a:xfrm>
          <a:prstGeom prst="rect">
            <a:avLst/>
          </a:prstGeom>
          <a:solidFill>
            <a:srgbClr val="004D9B"/>
          </a:solidFill>
          <a:ln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defTabSz="927100">
              <a:tabLst>
                <a:tab pos="8069263" algn="l"/>
              </a:tabLst>
            </a:pPr>
            <a:r>
              <a:rPr lang="en-US" dirty="0"/>
              <a:t>https://doi.org/10.24953/turkjpediatr.XXXX.YYYY</a:t>
            </a:r>
            <a:r>
              <a:rPr lang="tr-TR" dirty="0"/>
              <a:t>	</a:t>
            </a:r>
            <a:r>
              <a:rPr lang="en-US" sz="2000" b="1" dirty="0"/>
              <a:t>The Turkish Journal of Pediatrics</a:t>
            </a:r>
            <a:endParaRPr lang="en-US" b="1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888D2E4-862E-7ADD-C3FF-1BD9EFB75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37600" y="6305266"/>
            <a:ext cx="554400" cy="5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20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umbnail template" id="{C267A2BA-01F4-40D1-8BA2-CFEEE005C592}" vid="{03DFDEA0-22B3-494A-A6BF-929A580B1A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thumbnail template</Template>
  <TotalTime>14</TotalTime>
  <Words>72</Words>
  <Application>Microsoft Office PowerPoint</Application>
  <PresentationFormat>Geniş ekran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[Article Title]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Hüseyin Körpeoğlu</dc:creator>
  <cp:lastModifiedBy>Hüseyin Körpeoğlu</cp:lastModifiedBy>
  <cp:revision>2</cp:revision>
  <dcterms:created xsi:type="dcterms:W3CDTF">2024-10-15T08:50:19Z</dcterms:created>
  <dcterms:modified xsi:type="dcterms:W3CDTF">2024-10-26T23:03:38Z</dcterms:modified>
</cp:coreProperties>
</file>