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D9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364" autoAdjust="0"/>
  </p:normalViewPr>
  <p:slideViewPr>
    <p:cSldViewPr snapToGrid="0">
      <p:cViewPr varScale="1">
        <p:scale>
          <a:sx n="147" d="100"/>
          <a:sy n="147" d="100"/>
        </p:scale>
        <p:origin x="2988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01AFB5-5222-4818-ADF8-5209158A0804}" type="doc">
      <dgm:prSet loTypeId="urn:microsoft.com/office/officeart/2005/8/layout/radial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600C5EF7-458C-447B-8628-53A926E9B8A7}">
      <dgm:prSet phldrT="[Metin]"/>
      <dgm:spPr/>
      <dgm:t>
        <a:bodyPr/>
        <a:lstStyle/>
        <a:p>
          <a:r>
            <a:rPr lang="en-US" noProof="0" dirty="0"/>
            <a:t>Disease</a:t>
          </a:r>
        </a:p>
      </dgm:t>
    </dgm:pt>
    <dgm:pt modelId="{6F9F5362-0B35-40BC-AF62-2FC1A10D9B18}" type="parTrans" cxnId="{167C2D26-D777-49D2-8B40-4B753D5A3C40}">
      <dgm:prSet/>
      <dgm:spPr/>
      <dgm:t>
        <a:bodyPr/>
        <a:lstStyle/>
        <a:p>
          <a:endParaRPr lang="tr-TR"/>
        </a:p>
      </dgm:t>
    </dgm:pt>
    <dgm:pt modelId="{068645BE-90D0-4EFB-8B42-0E3AD1D3E9A8}" type="sibTrans" cxnId="{167C2D26-D777-49D2-8B40-4B753D5A3C40}">
      <dgm:prSet/>
      <dgm:spPr/>
      <dgm:t>
        <a:bodyPr/>
        <a:lstStyle/>
        <a:p>
          <a:endParaRPr lang="tr-TR"/>
        </a:p>
      </dgm:t>
    </dgm:pt>
    <dgm:pt modelId="{D28E9657-105E-47F2-AB40-07AD46C5C4DF}">
      <dgm:prSet phldrT="[Metin]" custT="1"/>
      <dgm:spPr/>
      <dgm:t>
        <a:bodyPr/>
        <a:lstStyle/>
        <a:p>
          <a:r>
            <a:rPr lang="en-US" sz="900" noProof="0" dirty="0"/>
            <a:t>Symptom</a:t>
          </a:r>
        </a:p>
      </dgm:t>
    </dgm:pt>
    <dgm:pt modelId="{B70EA565-FE35-4A12-BBEA-090A1B3AF108}" type="parTrans" cxnId="{8365F93E-B510-4943-BA66-2E753A466F8F}">
      <dgm:prSet/>
      <dgm:spPr/>
      <dgm:t>
        <a:bodyPr/>
        <a:lstStyle/>
        <a:p>
          <a:endParaRPr lang="tr-TR"/>
        </a:p>
      </dgm:t>
    </dgm:pt>
    <dgm:pt modelId="{5FCB0F53-6F01-4D8E-9148-64BA18841331}" type="sibTrans" cxnId="{8365F93E-B510-4943-BA66-2E753A466F8F}">
      <dgm:prSet/>
      <dgm:spPr/>
      <dgm:t>
        <a:bodyPr/>
        <a:lstStyle/>
        <a:p>
          <a:endParaRPr lang="tr-TR"/>
        </a:p>
      </dgm:t>
    </dgm:pt>
    <dgm:pt modelId="{92C265C9-C8DA-4BC6-984E-ACC793216DAB}">
      <dgm:prSet phldrT="[Metin]"/>
      <dgm:spPr/>
      <dgm:t>
        <a:bodyPr/>
        <a:lstStyle/>
        <a:p>
          <a:r>
            <a:rPr lang="en-US" noProof="0" dirty="0"/>
            <a:t>Therapy</a:t>
          </a:r>
        </a:p>
      </dgm:t>
    </dgm:pt>
    <dgm:pt modelId="{565F7CC9-75BA-4B87-B377-CCC0D3DCACAB}" type="parTrans" cxnId="{A02853C4-C2C5-498B-AC11-79D51446A5E5}">
      <dgm:prSet/>
      <dgm:spPr/>
      <dgm:t>
        <a:bodyPr/>
        <a:lstStyle/>
        <a:p>
          <a:endParaRPr lang="tr-TR"/>
        </a:p>
      </dgm:t>
    </dgm:pt>
    <dgm:pt modelId="{57FCD93A-B140-4CFC-96CA-B24333F0E5C6}" type="sibTrans" cxnId="{A02853C4-C2C5-498B-AC11-79D51446A5E5}">
      <dgm:prSet/>
      <dgm:spPr/>
      <dgm:t>
        <a:bodyPr/>
        <a:lstStyle/>
        <a:p>
          <a:endParaRPr lang="tr-TR"/>
        </a:p>
      </dgm:t>
    </dgm:pt>
    <dgm:pt modelId="{9D1C93E1-02E6-4AC8-AA7F-B30A7D3EDF58}">
      <dgm:prSet phldrT="[Metin]"/>
      <dgm:spPr/>
      <dgm:t>
        <a:bodyPr/>
        <a:lstStyle/>
        <a:p>
          <a:r>
            <a:rPr lang="en-US" noProof="0" dirty="0"/>
            <a:t>Labs</a:t>
          </a:r>
        </a:p>
      </dgm:t>
    </dgm:pt>
    <dgm:pt modelId="{7C66FE29-F452-46E3-AF1F-AA977D306E9C}" type="parTrans" cxnId="{FF95314D-B678-487B-B6CA-FDEF6BC800AD}">
      <dgm:prSet/>
      <dgm:spPr/>
      <dgm:t>
        <a:bodyPr/>
        <a:lstStyle/>
        <a:p>
          <a:endParaRPr lang="tr-TR"/>
        </a:p>
      </dgm:t>
    </dgm:pt>
    <dgm:pt modelId="{AE16053E-FCA9-4129-84BB-DEC3A305AB79}" type="sibTrans" cxnId="{FF95314D-B678-487B-B6CA-FDEF6BC800AD}">
      <dgm:prSet/>
      <dgm:spPr/>
      <dgm:t>
        <a:bodyPr/>
        <a:lstStyle/>
        <a:p>
          <a:endParaRPr lang="tr-TR"/>
        </a:p>
      </dgm:t>
    </dgm:pt>
    <dgm:pt modelId="{A6DD57CB-53B4-4BF5-8C93-B60D4CD7A85D}" type="pres">
      <dgm:prSet presAssocID="{4901AFB5-5222-4818-ADF8-5209158A0804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506CD46-391B-4108-B210-2EEA0C98C991}" type="pres">
      <dgm:prSet presAssocID="{600C5EF7-458C-447B-8628-53A926E9B8A7}" presName="centerShape" presStyleLbl="node0" presStyleIdx="0" presStyleCnt="1"/>
      <dgm:spPr/>
    </dgm:pt>
    <dgm:pt modelId="{BF43B28B-910C-4749-A483-54E7CC7BEAC7}" type="pres">
      <dgm:prSet presAssocID="{D28E9657-105E-47F2-AB40-07AD46C5C4DF}" presName="node" presStyleLbl="node1" presStyleIdx="0" presStyleCnt="3">
        <dgm:presLayoutVars>
          <dgm:bulletEnabled val="1"/>
        </dgm:presLayoutVars>
      </dgm:prSet>
      <dgm:spPr/>
    </dgm:pt>
    <dgm:pt modelId="{608BB921-711B-4E50-90A6-AEF7DA43A917}" type="pres">
      <dgm:prSet presAssocID="{D28E9657-105E-47F2-AB40-07AD46C5C4DF}" presName="dummy" presStyleCnt="0"/>
      <dgm:spPr/>
    </dgm:pt>
    <dgm:pt modelId="{434DB0AB-26FC-4835-9BA2-3CDEBC12F6C9}" type="pres">
      <dgm:prSet presAssocID="{5FCB0F53-6F01-4D8E-9148-64BA18841331}" presName="sibTrans" presStyleLbl="sibTrans2D1" presStyleIdx="0" presStyleCnt="3"/>
      <dgm:spPr/>
    </dgm:pt>
    <dgm:pt modelId="{8A3FEC94-4AB0-40DA-A3E5-AB07BC8E45A0}" type="pres">
      <dgm:prSet presAssocID="{92C265C9-C8DA-4BC6-984E-ACC793216DAB}" presName="node" presStyleLbl="node1" presStyleIdx="1" presStyleCnt="3">
        <dgm:presLayoutVars>
          <dgm:bulletEnabled val="1"/>
        </dgm:presLayoutVars>
      </dgm:prSet>
      <dgm:spPr/>
    </dgm:pt>
    <dgm:pt modelId="{C0DD623B-C638-4AB7-848D-2C460C2A2993}" type="pres">
      <dgm:prSet presAssocID="{92C265C9-C8DA-4BC6-984E-ACC793216DAB}" presName="dummy" presStyleCnt="0"/>
      <dgm:spPr/>
    </dgm:pt>
    <dgm:pt modelId="{7630BAE9-415E-4949-A2E4-6714CA3ADEFA}" type="pres">
      <dgm:prSet presAssocID="{57FCD93A-B140-4CFC-96CA-B24333F0E5C6}" presName="sibTrans" presStyleLbl="sibTrans2D1" presStyleIdx="1" presStyleCnt="3"/>
      <dgm:spPr/>
    </dgm:pt>
    <dgm:pt modelId="{DEA0A160-41FC-4674-9C7C-44386FB7199D}" type="pres">
      <dgm:prSet presAssocID="{9D1C93E1-02E6-4AC8-AA7F-B30A7D3EDF58}" presName="node" presStyleLbl="node1" presStyleIdx="2" presStyleCnt="3">
        <dgm:presLayoutVars>
          <dgm:bulletEnabled val="1"/>
        </dgm:presLayoutVars>
      </dgm:prSet>
      <dgm:spPr/>
    </dgm:pt>
    <dgm:pt modelId="{F92306C0-9608-4B4E-8B9D-8F89D78E5FFD}" type="pres">
      <dgm:prSet presAssocID="{9D1C93E1-02E6-4AC8-AA7F-B30A7D3EDF58}" presName="dummy" presStyleCnt="0"/>
      <dgm:spPr/>
    </dgm:pt>
    <dgm:pt modelId="{3D67BB8C-F8D8-4E94-88CA-6E5E871B21CA}" type="pres">
      <dgm:prSet presAssocID="{AE16053E-FCA9-4129-84BB-DEC3A305AB79}" presName="sibTrans" presStyleLbl="sibTrans2D1" presStyleIdx="2" presStyleCnt="3"/>
      <dgm:spPr/>
    </dgm:pt>
  </dgm:ptLst>
  <dgm:cxnLst>
    <dgm:cxn modelId="{167C2D26-D777-49D2-8B40-4B753D5A3C40}" srcId="{4901AFB5-5222-4818-ADF8-5209158A0804}" destId="{600C5EF7-458C-447B-8628-53A926E9B8A7}" srcOrd="0" destOrd="0" parTransId="{6F9F5362-0B35-40BC-AF62-2FC1A10D9B18}" sibTransId="{068645BE-90D0-4EFB-8B42-0E3AD1D3E9A8}"/>
    <dgm:cxn modelId="{8365F93E-B510-4943-BA66-2E753A466F8F}" srcId="{600C5EF7-458C-447B-8628-53A926E9B8A7}" destId="{D28E9657-105E-47F2-AB40-07AD46C5C4DF}" srcOrd="0" destOrd="0" parTransId="{B70EA565-FE35-4A12-BBEA-090A1B3AF108}" sibTransId="{5FCB0F53-6F01-4D8E-9148-64BA18841331}"/>
    <dgm:cxn modelId="{55F0075E-E67C-40C2-8B9D-99C45FAEA84E}" type="presOf" srcId="{600C5EF7-458C-447B-8628-53A926E9B8A7}" destId="{7506CD46-391B-4108-B210-2EEA0C98C991}" srcOrd="0" destOrd="0" presId="urn:microsoft.com/office/officeart/2005/8/layout/radial6"/>
    <dgm:cxn modelId="{FF95314D-B678-487B-B6CA-FDEF6BC800AD}" srcId="{600C5EF7-458C-447B-8628-53A926E9B8A7}" destId="{9D1C93E1-02E6-4AC8-AA7F-B30A7D3EDF58}" srcOrd="2" destOrd="0" parTransId="{7C66FE29-F452-46E3-AF1F-AA977D306E9C}" sibTransId="{AE16053E-FCA9-4129-84BB-DEC3A305AB79}"/>
    <dgm:cxn modelId="{6E91629D-46F0-45B1-B2C2-5C29B9D2BF2E}" type="presOf" srcId="{92C265C9-C8DA-4BC6-984E-ACC793216DAB}" destId="{8A3FEC94-4AB0-40DA-A3E5-AB07BC8E45A0}" srcOrd="0" destOrd="0" presId="urn:microsoft.com/office/officeart/2005/8/layout/radial6"/>
    <dgm:cxn modelId="{55BA59A3-26B8-44AE-93D1-9342CF67B37B}" type="presOf" srcId="{5FCB0F53-6F01-4D8E-9148-64BA18841331}" destId="{434DB0AB-26FC-4835-9BA2-3CDEBC12F6C9}" srcOrd="0" destOrd="0" presId="urn:microsoft.com/office/officeart/2005/8/layout/radial6"/>
    <dgm:cxn modelId="{6CD71FAE-3061-4291-9F31-FF5D1D7BDFC5}" type="presOf" srcId="{AE16053E-FCA9-4129-84BB-DEC3A305AB79}" destId="{3D67BB8C-F8D8-4E94-88CA-6E5E871B21CA}" srcOrd="0" destOrd="0" presId="urn:microsoft.com/office/officeart/2005/8/layout/radial6"/>
    <dgm:cxn modelId="{E39A62AF-12DA-42DA-BC78-A162F578EE04}" type="presOf" srcId="{4901AFB5-5222-4818-ADF8-5209158A0804}" destId="{A6DD57CB-53B4-4BF5-8C93-B60D4CD7A85D}" srcOrd="0" destOrd="0" presId="urn:microsoft.com/office/officeart/2005/8/layout/radial6"/>
    <dgm:cxn modelId="{A02853C4-C2C5-498B-AC11-79D51446A5E5}" srcId="{600C5EF7-458C-447B-8628-53A926E9B8A7}" destId="{92C265C9-C8DA-4BC6-984E-ACC793216DAB}" srcOrd="1" destOrd="0" parTransId="{565F7CC9-75BA-4B87-B377-CCC0D3DCACAB}" sibTransId="{57FCD93A-B140-4CFC-96CA-B24333F0E5C6}"/>
    <dgm:cxn modelId="{B4CB88D4-DA0F-4051-B759-A6A0F8E1EDF3}" type="presOf" srcId="{D28E9657-105E-47F2-AB40-07AD46C5C4DF}" destId="{BF43B28B-910C-4749-A483-54E7CC7BEAC7}" srcOrd="0" destOrd="0" presId="urn:microsoft.com/office/officeart/2005/8/layout/radial6"/>
    <dgm:cxn modelId="{919C01E8-6DE6-4A8D-84EF-2ADD5DB5A79D}" type="presOf" srcId="{57FCD93A-B140-4CFC-96CA-B24333F0E5C6}" destId="{7630BAE9-415E-4949-A2E4-6714CA3ADEFA}" srcOrd="0" destOrd="0" presId="urn:microsoft.com/office/officeart/2005/8/layout/radial6"/>
    <dgm:cxn modelId="{5292FAF2-0508-4168-993C-CA15608E4C48}" type="presOf" srcId="{9D1C93E1-02E6-4AC8-AA7F-B30A7D3EDF58}" destId="{DEA0A160-41FC-4674-9C7C-44386FB7199D}" srcOrd="0" destOrd="0" presId="urn:microsoft.com/office/officeart/2005/8/layout/radial6"/>
    <dgm:cxn modelId="{44F65141-1DF0-422B-BCA7-C2D03EEADD49}" type="presParOf" srcId="{A6DD57CB-53B4-4BF5-8C93-B60D4CD7A85D}" destId="{7506CD46-391B-4108-B210-2EEA0C98C991}" srcOrd="0" destOrd="0" presId="urn:microsoft.com/office/officeart/2005/8/layout/radial6"/>
    <dgm:cxn modelId="{63C48D5C-9B5F-4C00-8519-4AEB60AAB7F7}" type="presParOf" srcId="{A6DD57CB-53B4-4BF5-8C93-B60D4CD7A85D}" destId="{BF43B28B-910C-4749-A483-54E7CC7BEAC7}" srcOrd="1" destOrd="0" presId="urn:microsoft.com/office/officeart/2005/8/layout/radial6"/>
    <dgm:cxn modelId="{514BE6CC-B4B8-4A60-BC7D-3CEF739A7CBA}" type="presParOf" srcId="{A6DD57CB-53B4-4BF5-8C93-B60D4CD7A85D}" destId="{608BB921-711B-4E50-90A6-AEF7DA43A917}" srcOrd="2" destOrd="0" presId="urn:microsoft.com/office/officeart/2005/8/layout/radial6"/>
    <dgm:cxn modelId="{B698CFE0-1D7D-4CA0-A2C6-31541FB92389}" type="presParOf" srcId="{A6DD57CB-53B4-4BF5-8C93-B60D4CD7A85D}" destId="{434DB0AB-26FC-4835-9BA2-3CDEBC12F6C9}" srcOrd="3" destOrd="0" presId="urn:microsoft.com/office/officeart/2005/8/layout/radial6"/>
    <dgm:cxn modelId="{8FEAB15E-D43D-4354-8DBE-323A2A2B932B}" type="presParOf" srcId="{A6DD57CB-53B4-4BF5-8C93-B60D4CD7A85D}" destId="{8A3FEC94-4AB0-40DA-A3E5-AB07BC8E45A0}" srcOrd="4" destOrd="0" presId="urn:microsoft.com/office/officeart/2005/8/layout/radial6"/>
    <dgm:cxn modelId="{F826C18E-BE12-4E17-B94C-9BEB86A93908}" type="presParOf" srcId="{A6DD57CB-53B4-4BF5-8C93-B60D4CD7A85D}" destId="{C0DD623B-C638-4AB7-848D-2C460C2A2993}" srcOrd="5" destOrd="0" presId="urn:microsoft.com/office/officeart/2005/8/layout/radial6"/>
    <dgm:cxn modelId="{31450284-E757-451B-97A7-EC13F8C294A7}" type="presParOf" srcId="{A6DD57CB-53B4-4BF5-8C93-B60D4CD7A85D}" destId="{7630BAE9-415E-4949-A2E4-6714CA3ADEFA}" srcOrd="6" destOrd="0" presId="urn:microsoft.com/office/officeart/2005/8/layout/radial6"/>
    <dgm:cxn modelId="{2E17813B-111C-4D47-98D0-1B839DDE15E6}" type="presParOf" srcId="{A6DD57CB-53B4-4BF5-8C93-B60D4CD7A85D}" destId="{DEA0A160-41FC-4674-9C7C-44386FB7199D}" srcOrd="7" destOrd="0" presId="urn:microsoft.com/office/officeart/2005/8/layout/radial6"/>
    <dgm:cxn modelId="{01A41997-7CD1-4695-B25B-AA2C33AE8F53}" type="presParOf" srcId="{A6DD57CB-53B4-4BF5-8C93-B60D4CD7A85D}" destId="{F92306C0-9608-4B4E-8B9D-8F89D78E5FFD}" srcOrd="8" destOrd="0" presId="urn:microsoft.com/office/officeart/2005/8/layout/radial6"/>
    <dgm:cxn modelId="{413091CB-DE03-460E-A9BC-0FB4AA60CAC5}" type="presParOf" srcId="{A6DD57CB-53B4-4BF5-8C93-B60D4CD7A85D}" destId="{3D67BB8C-F8D8-4E94-88CA-6E5E871B21CA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67BB8C-F8D8-4E94-88CA-6E5E871B21CA}">
      <dsp:nvSpPr>
        <dsp:cNvPr id="0" name=""/>
        <dsp:cNvSpPr/>
      </dsp:nvSpPr>
      <dsp:spPr>
        <a:xfrm>
          <a:off x="696623" y="340095"/>
          <a:ext cx="2270374" cy="2270374"/>
        </a:xfrm>
        <a:prstGeom prst="blockArc">
          <a:avLst>
            <a:gd name="adj1" fmla="val 9000000"/>
            <a:gd name="adj2" fmla="val 16200000"/>
            <a:gd name="adj3" fmla="val 4638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30BAE9-415E-4949-A2E4-6714CA3ADEFA}">
      <dsp:nvSpPr>
        <dsp:cNvPr id="0" name=""/>
        <dsp:cNvSpPr/>
      </dsp:nvSpPr>
      <dsp:spPr>
        <a:xfrm>
          <a:off x="696623" y="340095"/>
          <a:ext cx="2270374" cy="2270374"/>
        </a:xfrm>
        <a:prstGeom prst="blockArc">
          <a:avLst>
            <a:gd name="adj1" fmla="val 1800000"/>
            <a:gd name="adj2" fmla="val 9000000"/>
            <a:gd name="adj3" fmla="val 4638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4DB0AB-26FC-4835-9BA2-3CDEBC12F6C9}">
      <dsp:nvSpPr>
        <dsp:cNvPr id="0" name=""/>
        <dsp:cNvSpPr/>
      </dsp:nvSpPr>
      <dsp:spPr>
        <a:xfrm>
          <a:off x="696623" y="340095"/>
          <a:ext cx="2270374" cy="2270374"/>
        </a:xfrm>
        <a:prstGeom prst="blockArc">
          <a:avLst>
            <a:gd name="adj1" fmla="val 16200000"/>
            <a:gd name="adj2" fmla="val 1800000"/>
            <a:gd name="adj3" fmla="val 4638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06CD46-391B-4108-B210-2EEA0C98C991}">
      <dsp:nvSpPr>
        <dsp:cNvPr id="0" name=""/>
        <dsp:cNvSpPr/>
      </dsp:nvSpPr>
      <dsp:spPr>
        <a:xfrm>
          <a:off x="1309458" y="952930"/>
          <a:ext cx="1044704" cy="10447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noProof="0" dirty="0"/>
            <a:t>Disease</a:t>
          </a:r>
        </a:p>
      </dsp:txBody>
      <dsp:txXfrm>
        <a:off x="1462451" y="1105923"/>
        <a:ext cx="738718" cy="738718"/>
      </dsp:txXfrm>
    </dsp:sp>
    <dsp:sp modelId="{BF43B28B-910C-4749-A483-54E7CC7BEAC7}">
      <dsp:nvSpPr>
        <dsp:cNvPr id="0" name=""/>
        <dsp:cNvSpPr/>
      </dsp:nvSpPr>
      <dsp:spPr>
        <a:xfrm>
          <a:off x="1466163" y="775"/>
          <a:ext cx="731293" cy="73129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noProof="0" dirty="0"/>
            <a:t>Symptom</a:t>
          </a:r>
        </a:p>
      </dsp:txBody>
      <dsp:txXfrm>
        <a:off x="1573258" y="107870"/>
        <a:ext cx="517103" cy="517103"/>
      </dsp:txXfrm>
    </dsp:sp>
    <dsp:sp modelId="{8A3FEC94-4AB0-40DA-A3E5-AB07BC8E45A0}">
      <dsp:nvSpPr>
        <dsp:cNvPr id="0" name=""/>
        <dsp:cNvSpPr/>
      </dsp:nvSpPr>
      <dsp:spPr>
        <a:xfrm>
          <a:off x="2426465" y="1664066"/>
          <a:ext cx="731293" cy="73129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noProof="0" dirty="0"/>
            <a:t>Therapy</a:t>
          </a:r>
        </a:p>
      </dsp:txBody>
      <dsp:txXfrm>
        <a:off x="2533560" y="1771161"/>
        <a:ext cx="517103" cy="517103"/>
      </dsp:txXfrm>
    </dsp:sp>
    <dsp:sp modelId="{DEA0A160-41FC-4674-9C7C-44386FB7199D}">
      <dsp:nvSpPr>
        <dsp:cNvPr id="0" name=""/>
        <dsp:cNvSpPr/>
      </dsp:nvSpPr>
      <dsp:spPr>
        <a:xfrm>
          <a:off x="505862" y="1664066"/>
          <a:ext cx="731293" cy="73129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noProof="0" dirty="0"/>
            <a:t>Labs</a:t>
          </a:r>
        </a:p>
      </dsp:txBody>
      <dsp:txXfrm>
        <a:off x="612957" y="1771161"/>
        <a:ext cx="517103" cy="5171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DD1BC-2CA4-47DF-9E43-B56B88E3BF6C}" type="datetimeFigureOut">
              <a:rPr lang="tr-TR" smtClean="0"/>
              <a:t>15.10.2024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17D33-7B35-4835-BB6D-2E3D68A49D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5889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DD1BC-2CA4-47DF-9E43-B56B88E3BF6C}" type="datetimeFigureOut">
              <a:rPr lang="tr-TR" smtClean="0"/>
              <a:t>15.10.2024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17D33-7B35-4835-BB6D-2E3D68A49D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5461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DD1BC-2CA4-47DF-9E43-B56B88E3BF6C}" type="datetimeFigureOut">
              <a:rPr lang="tr-TR" smtClean="0"/>
              <a:t>15.10.2024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17D33-7B35-4835-BB6D-2E3D68A49D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3403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DD1BC-2CA4-47DF-9E43-B56B88E3BF6C}" type="datetimeFigureOut">
              <a:rPr lang="tr-TR" smtClean="0"/>
              <a:t>15.10.2024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17D33-7B35-4835-BB6D-2E3D68A49D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948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DD1BC-2CA4-47DF-9E43-B56B88E3BF6C}" type="datetimeFigureOut">
              <a:rPr lang="tr-TR" smtClean="0"/>
              <a:t>15.10.2024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17D33-7B35-4835-BB6D-2E3D68A49D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536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DD1BC-2CA4-47DF-9E43-B56B88E3BF6C}" type="datetimeFigureOut">
              <a:rPr lang="tr-TR" smtClean="0"/>
              <a:t>15.10.2024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17D33-7B35-4835-BB6D-2E3D68A49D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7641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DD1BC-2CA4-47DF-9E43-B56B88E3BF6C}" type="datetimeFigureOut">
              <a:rPr lang="tr-TR" smtClean="0"/>
              <a:t>15.10.2024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17D33-7B35-4835-BB6D-2E3D68A49D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2328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DD1BC-2CA4-47DF-9E43-B56B88E3BF6C}" type="datetimeFigureOut">
              <a:rPr lang="tr-TR" smtClean="0"/>
              <a:t>15.10.2024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17D33-7B35-4835-BB6D-2E3D68A49D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0420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DD1BC-2CA4-47DF-9E43-B56B88E3BF6C}" type="datetimeFigureOut">
              <a:rPr lang="tr-TR" smtClean="0"/>
              <a:t>15.10.2024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17D33-7B35-4835-BB6D-2E3D68A49D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273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DD1BC-2CA4-47DF-9E43-B56B88E3BF6C}" type="datetimeFigureOut">
              <a:rPr lang="tr-TR" smtClean="0"/>
              <a:t>15.10.2024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17D33-7B35-4835-BB6D-2E3D68A49D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5930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DD1BC-2CA4-47DF-9E43-B56B88E3BF6C}" type="datetimeFigureOut">
              <a:rPr lang="tr-TR" smtClean="0"/>
              <a:t>15.10.2024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17D33-7B35-4835-BB6D-2E3D68A49D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1283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DD1BC-2CA4-47DF-9E43-B56B88E3BF6C}" type="datetimeFigureOut">
              <a:rPr lang="tr-TR" smtClean="0"/>
              <a:t>15.10.2024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17D33-7B35-4835-BB6D-2E3D68A49D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0420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0" y="0"/>
            <a:ext cx="12207943" cy="841179"/>
          </a:xfrm>
          <a:prstGeom prst="rect">
            <a:avLst/>
          </a:prstGeom>
          <a:solidFill>
            <a:srgbClr val="004D9B"/>
          </a:solidFill>
          <a:ln>
            <a:solidFill>
              <a:srgbClr val="004D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24073" y="109910"/>
            <a:ext cx="119417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Title of the Article</a:t>
            </a:r>
          </a:p>
        </p:txBody>
      </p:sp>
      <p:sp>
        <p:nvSpPr>
          <p:cNvPr id="9" name="Yuvarlatılmış Dikdörtgen 8"/>
          <p:cNvSpPr/>
          <p:nvPr/>
        </p:nvSpPr>
        <p:spPr>
          <a:xfrm>
            <a:off x="136478" y="943537"/>
            <a:ext cx="3903260" cy="5252547"/>
          </a:xfrm>
          <a:prstGeom prst="roundRect">
            <a:avLst/>
          </a:prstGeom>
          <a:noFill/>
          <a:ln w="28575">
            <a:solidFill>
              <a:srgbClr val="004D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4D9B"/>
                </a:solidFill>
              </a:rPr>
              <a:t>You can make your first point here, or </a:t>
            </a:r>
            <a:r>
              <a:rPr lang="en-US" sz="2000" b="1" dirty="0">
                <a:solidFill>
                  <a:srgbClr val="004D9B"/>
                </a:solidFill>
              </a:rPr>
              <a:t>introduce</a:t>
            </a:r>
            <a:r>
              <a:rPr lang="en-US" sz="2000" dirty="0">
                <a:solidFill>
                  <a:srgbClr val="004D9B"/>
                </a:solidFill>
              </a:rPr>
              <a:t> your research.</a:t>
            </a:r>
          </a:p>
          <a:p>
            <a:pPr algn="ctr"/>
            <a:endParaRPr lang="en-US" sz="2000" dirty="0">
              <a:solidFill>
                <a:srgbClr val="004D9B"/>
              </a:solidFill>
            </a:endParaRPr>
          </a:p>
          <a:p>
            <a:pPr algn="ctr"/>
            <a:endParaRPr lang="en-US" sz="2000" dirty="0">
              <a:solidFill>
                <a:srgbClr val="004D9B"/>
              </a:solidFill>
            </a:endParaRPr>
          </a:p>
          <a:p>
            <a:pPr algn="ctr"/>
            <a:endParaRPr lang="en-US" sz="2000" dirty="0">
              <a:solidFill>
                <a:srgbClr val="004D9B"/>
              </a:solidFill>
            </a:endParaRPr>
          </a:p>
          <a:p>
            <a:pPr algn="ctr"/>
            <a:endParaRPr lang="en-US" sz="2000" dirty="0">
              <a:solidFill>
                <a:srgbClr val="004D9B"/>
              </a:solidFill>
            </a:endParaRPr>
          </a:p>
          <a:p>
            <a:pPr algn="ctr"/>
            <a:endParaRPr lang="en-US" sz="2000" dirty="0">
              <a:solidFill>
                <a:srgbClr val="004D9B"/>
              </a:solidFill>
            </a:endParaRPr>
          </a:p>
          <a:p>
            <a:pPr algn="ctr"/>
            <a:endParaRPr lang="en-US" sz="2000" dirty="0">
              <a:solidFill>
                <a:srgbClr val="004D9B"/>
              </a:solidFill>
            </a:endParaRPr>
          </a:p>
          <a:p>
            <a:pPr algn="ctr"/>
            <a:endParaRPr lang="en-US" sz="2000" dirty="0">
              <a:solidFill>
                <a:srgbClr val="004D9B"/>
              </a:solidFill>
            </a:endParaRPr>
          </a:p>
          <a:p>
            <a:pPr algn="ctr"/>
            <a:endParaRPr lang="en-US" sz="2000" dirty="0">
              <a:solidFill>
                <a:srgbClr val="004D9B"/>
              </a:solidFill>
            </a:endParaRPr>
          </a:p>
          <a:p>
            <a:pPr algn="ctr"/>
            <a:endParaRPr lang="en-US" sz="2000" dirty="0">
              <a:solidFill>
                <a:srgbClr val="004D9B"/>
              </a:solidFill>
            </a:endParaRPr>
          </a:p>
          <a:p>
            <a:pPr algn="ctr"/>
            <a:r>
              <a:rPr lang="en-US" sz="2000" dirty="0">
                <a:solidFill>
                  <a:srgbClr val="004D9B"/>
                </a:solidFill>
              </a:rPr>
              <a:t>You may modify the template and use the white space freely, but do not substantially change the top and bottom rows.</a:t>
            </a:r>
          </a:p>
        </p:txBody>
      </p:sp>
      <p:sp>
        <p:nvSpPr>
          <p:cNvPr id="10" name="Yuvarlatılmış Dikdörtgen 9"/>
          <p:cNvSpPr/>
          <p:nvPr/>
        </p:nvSpPr>
        <p:spPr>
          <a:xfrm>
            <a:off x="4144371" y="943537"/>
            <a:ext cx="3903260" cy="5246184"/>
          </a:xfrm>
          <a:prstGeom prst="roundRect">
            <a:avLst/>
          </a:prstGeom>
          <a:noFill/>
          <a:ln w="28575">
            <a:solidFill>
              <a:srgbClr val="004D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2000" dirty="0">
              <a:solidFill>
                <a:srgbClr val="004D9B"/>
              </a:solidFill>
            </a:endParaRPr>
          </a:p>
          <a:p>
            <a:pPr algn="ctr"/>
            <a:r>
              <a:rPr lang="en-US" sz="2000" dirty="0">
                <a:solidFill>
                  <a:srgbClr val="004D9B"/>
                </a:solidFill>
              </a:rPr>
              <a:t>You can make your second point here, or describe your </a:t>
            </a:r>
            <a:r>
              <a:rPr lang="en-US" sz="2000" b="1" dirty="0">
                <a:solidFill>
                  <a:srgbClr val="004D9B"/>
                </a:solidFill>
              </a:rPr>
              <a:t>methods</a:t>
            </a:r>
            <a:r>
              <a:rPr lang="en-US" sz="2000" dirty="0">
                <a:solidFill>
                  <a:srgbClr val="004D9B"/>
                </a:solidFill>
              </a:rPr>
              <a:t>.</a:t>
            </a:r>
          </a:p>
          <a:p>
            <a:pPr algn="ctr"/>
            <a:endParaRPr lang="tr-TR" sz="2000" dirty="0">
              <a:solidFill>
                <a:srgbClr val="004D9B"/>
              </a:solidFill>
            </a:endParaRPr>
          </a:p>
          <a:p>
            <a:pPr algn="ctr"/>
            <a:endParaRPr lang="tr-TR" sz="2000" dirty="0">
              <a:solidFill>
                <a:srgbClr val="004D9B"/>
              </a:solidFill>
            </a:endParaRPr>
          </a:p>
          <a:p>
            <a:pPr algn="ctr"/>
            <a:endParaRPr lang="tr-TR" sz="2000" dirty="0">
              <a:solidFill>
                <a:srgbClr val="004D9B"/>
              </a:solidFill>
            </a:endParaRPr>
          </a:p>
          <a:p>
            <a:pPr algn="ctr"/>
            <a:endParaRPr lang="tr-TR" sz="2000" dirty="0">
              <a:solidFill>
                <a:srgbClr val="004D9B"/>
              </a:solidFill>
            </a:endParaRPr>
          </a:p>
          <a:p>
            <a:pPr algn="ctr"/>
            <a:endParaRPr lang="tr-TR" sz="2000" dirty="0">
              <a:solidFill>
                <a:srgbClr val="004D9B"/>
              </a:solidFill>
            </a:endParaRPr>
          </a:p>
          <a:p>
            <a:pPr algn="ctr"/>
            <a:endParaRPr lang="tr-TR" sz="2000" dirty="0">
              <a:solidFill>
                <a:srgbClr val="004D9B"/>
              </a:solidFill>
            </a:endParaRPr>
          </a:p>
          <a:p>
            <a:pPr algn="ctr"/>
            <a:endParaRPr lang="tr-TR" sz="2000" dirty="0">
              <a:solidFill>
                <a:srgbClr val="004D9B"/>
              </a:solidFill>
            </a:endParaRPr>
          </a:p>
          <a:p>
            <a:pPr algn="ctr"/>
            <a:endParaRPr lang="tr-TR" sz="2000" dirty="0">
              <a:solidFill>
                <a:srgbClr val="004D9B"/>
              </a:solidFill>
            </a:endParaRPr>
          </a:p>
          <a:p>
            <a:pPr algn="ctr"/>
            <a:endParaRPr lang="tr-TR" sz="2000" dirty="0">
              <a:solidFill>
                <a:srgbClr val="004D9B"/>
              </a:solidFill>
            </a:endParaRPr>
          </a:p>
          <a:p>
            <a:pPr algn="ctr"/>
            <a:endParaRPr lang="tr-TR" sz="2000" dirty="0">
              <a:solidFill>
                <a:srgbClr val="004D9B"/>
              </a:solidFill>
            </a:endParaRPr>
          </a:p>
          <a:p>
            <a:pPr algn="ctr"/>
            <a:r>
              <a:rPr lang="en-US" sz="2000" dirty="0">
                <a:solidFill>
                  <a:srgbClr val="004D9B"/>
                </a:solidFill>
              </a:rPr>
              <a:t>This is a «visual» abstract, please use images (figures, graphs, illustrations etc.).</a:t>
            </a:r>
          </a:p>
          <a:p>
            <a:pPr algn="ctr"/>
            <a:endParaRPr lang="tr-TR" sz="2000" dirty="0">
              <a:solidFill>
                <a:srgbClr val="004D9B"/>
              </a:solidFill>
            </a:endParaRPr>
          </a:p>
        </p:txBody>
      </p:sp>
      <p:sp>
        <p:nvSpPr>
          <p:cNvPr id="11" name="Yuvarlatılmış Dikdörtgen 10"/>
          <p:cNvSpPr/>
          <p:nvPr/>
        </p:nvSpPr>
        <p:spPr>
          <a:xfrm>
            <a:off x="8152264" y="943537"/>
            <a:ext cx="3903260" cy="5259371"/>
          </a:xfrm>
          <a:prstGeom prst="roundRect">
            <a:avLst/>
          </a:prstGeom>
          <a:noFill/>
          <a:ln w="28575">
            <a:solidFill>
              <a:srgbClr val="004D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4D9B"/>
                </a:solidFill>
              </a:rPr>
              <a:t>You can explain your third or </a:t>
            </a:r>
            <a:r>
              <a:rPr lang="en-US" sz="2000" b="1" dirty="0">
                <a:solidFill>
                  <a:srgbClr val="004D9B"/>
                </a:solidFill>
              </a:rPr>
              <a:t>main point </a:t>
            </a:r>
            <a:r>
              <a:rPr lang="tr-TR" sz="2000" b="1" dirty="0">
                <a:solidFill>
                  <a:srgbClr val="004D9B"/>
                </a:solidFill>
              </a:rPr>
              <a:t> / conclusion </a:t>
            </a:r>
            <a:r>
              <a:rPr lang="en-US" sz="2000" dirty="0">
                <a:solidFill>
                  <a:srgbClr val="004D9B"/>
                </a:solidFill>
              </a:rPr>
              <a:t>here.</a:t>
            </a:r>
          </a:p>
          <a:p>
            <a:pPr algn="ctr"/>
            <a:endParaRPr lang="en-US" sz="2000" dirty="0">
              <a:solidFill>
                <a:srgbClr val="004D9B"/>
              </a:solidFill>
            </a:endParaRPr>
          </a:p>
          <a:p>
            <a:pPr algn="ctr"/>
            <a:endParaRPr lang="en-US" sz="2000" dirty="0">
              <a:solidFill>
                <a:srgbClr val="004D9B"/>
              </a:solidFill>
            </a:endParaRPr>
          </a:p>
          <a:p>
            <a:pPr algn="ctr"/>
            <a:endParaRPr lang="en-US" sz="2000" dirty="0">
              <a:solidFill>
                <a:srgbClr val="004D9B"/>
              </a:solidFill>
            </a:endParaRPr>
          </a:p>
          <a:p>
            <a:pPr algn="ctr"/>
            <a:endParaRPr lang="en-US" sz="2000" dirty="0">
              <a:solidFill>
                <a:srgbClr val="004D9B"/>
              </a:solidFill>
            </a:endParaRPr>
          </a:p>
          <a:p>
            <a:pPr algn="ctr"/>
            <a:endParaRPr lang="en-US" sz="2000" dirty="0">
              <a:solidFill>
                <a:srgbClr val="004D9B"/>
              </a:solidFill>
            </a:endParaRPr>
          </a:p>
          <a:p>
            <a:pPr algn="ctr"/>
            <a:endParaRPr lang="en-US" sz="2000" dirty="0">
              <a:solidFill>
                <a:srgbClr val="004D9B"/>
              </a:solidFill>
            </a:endParaRPr>
          </a:p>
          <a:p>
            <a:pPr algn="ctr"/>
            <a:endParaRPr lang="en-US" sz="2000" dirty="0">
              <a:solidFill>
                <a:srgbClr val="004D9B"/>
              </a:solidFill>
            </a:endParaRPr>
          </a:p>
          <a:p>
            <a:pPr algn="ctr"/>
            <a:endParaRPr lang="en-US" sz="2000" dirty="0">
              <a:solidFill>
                <a:srgbClr val="004D9B"/>
              </a:solidFill>
            </a:endParaRPr>
          </a:p>
          <a:p>
            <a:pPr algn="ctr"/>
            <a:endParaRPr lang="en-US" sz="2000" dirty="0">
              <a:solidFill>
                <a:srgbClr val="004D9B"/>
              </a:solidFill>
            </a:endParaRPr>
          </a:p>
          <a:p>
            <a:pPr algn="ctr"/>
            <a:endParaRPr lang="tr-TR" sz="2000" dirty="0">
              <a:solidFill>
                <a:srgbClr val="004D9B"/>
              </a:solidFill>
            </a:endParaRPr>
          </a:p>
          <a:p>
            <a:pPr algn="ctr"/>
            <a:r>
              <a:rPr lang="en-US" sz="2000" dirty="0">
                <a:solidFill>
                  <a:srgbClr val="004D9B"/>
                </a:solidFill>
              </a:rPr>
              <a:t>Use as little text as possible. Focus only on main points. Interested people will read your article.</a:t>
            </a:r>
          </a:p>
        </p:txBody>
      </p:sp>
      <p:sp>
        <p:nvSpPr>
          <p:cNvPr id="12" name="Sağ Ok 11"/>
          <p:cNvSpPr/>
          <p:nvPr/>
        </p:nvSpPr>
        <p:spPr>
          <a:xfrm>
            <a:off x="5622878" y="4244454"/>
            <a:ext cx="1023582" cy="600501"/>
          </a:xfrm>
          <a:prstGeom prst="rightArrow">
            <a:avLst/>
          </a:prstGeom>
          <a:solidFill>
            <a:srgbClr val="004D9B"/>
          </a:solidFill>
          <a:ln>
            <a:solidFill>
              <a:srgbClr val="004D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Dikdörtgen 12"/>
          <p:cNvSpPr/>
          <p:nvPr/>
        </p:nvSpPr>
        <p:spPr>
          <a:xfrm>
            <a:off x="4236316" y="4273080"/>
            <a:ext cx="137691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800" b="0" cap="none" spc="0" dirty="0">
                <a:ln w="0"/>
                <a:solidFill>
                  <a:srgbClr val="004D9B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3.5 </a:t>
            </a:r>
            <a:r>
              <a:rPr lang="en-US" sz="2800" b="0" cap="none" spc="0" dirty="0">
                <a:ln w="0"/>
                <a:solidFill>
                  <a:srgbClr val="004D9B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days</a:t>
            </a:r>
          </a:p>
        </p:txBody>
      </p:sp>
      <p:sp>
        <p:nvSpPr>
          <p:cNvPr id="14" name="Dikdörtgen 13"/>
          <p:cNvSpPr/>
          <p:nvPr/>
        </p:nvSpPr>
        <p:spPr>
          <a:xfrm>
            <a:off x="6633613" y="4301771"/>
            <a:ext cx="137691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800" b="0" cap="none" spc="0" dirty="0">
                <a:ln w="0"/>
                <a:solidFill>
                  <a:srgbClr val="004D9B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2.1 </a:t>
            </a:r>
            <a:r>
              <a:rPr lang="en-US" sz="2800" b="0" cap="none" spc="0" dirty="0">
                <a:ln w="0"/>
                <a:solidFill>
                  <a:srgbClr val="004D9B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days</a:t>
            </a:r>
          </a:p>
        </p:txBody>
      </p:sp>
      <p:grpSp>
        <p:nvGrpSpPr>
          <p:cNvPr id="15" name="Group 1264">
            <a:extLst>
              <a:ext uri="{FF2B5EF4-FFF2-40B4-BE49-F238E27FC236}">
                <a16:creationId xmlns:a16="http://schemas.microsoft.com/office/drawing/2014/main" id="{04F27426-AF25-45C8-80F3-975900B01AC0}"/>
              </a:ext>
            </a:extLst>
          </p:cNvPr>
          <p:cNvGrpSpPr>
            <a:grpSpLocks/>
          </p:cNvGrpSpPr>
          <p:nvPr/>
        </p:nvGrpSpPr>
        <p:grpSpPr bwMode="auto">
          <a:xfrm>
            <a:off x="4616271" y="2240318"/>
            <a:ext cx="3036796" cy="1745727"/>
            <a:chOff x="327" y="770"/>
            <a:chExt cx="3098" cy="1639"/>
          </a:xfrm>
        </p:grpSpPr>
        <p:sp>
          <p:nvSpPr>
            <p:cNvPr id="16" name="Freeform 1076">
              <a:extLst>
                <a:ext uri="{FF2B5EF4-FFF2-40B4-BE49-F238E27FC236}">
                  <a16:creationId xmlns:a16="http://schemas.microsoft.com/office/drawing/2014/main" id="{F9EA8D3A-D30B-4F5A-BA0E-063720D599F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" y="2064"/>
              <a:ext cx="528" cy="344"/>
            </a:xfrm>
            <a:custGeom>
              <a:avLst/>
              <a:gdLst>
                <a:gd name="T0" fmla="*/ 0 w 528"/>
                <a:gd name="T1" fmla="*/ 2 h 344"/>
                <a:gd name="T2" fmla="*/ 0 w 528"/>
                <a:gd name="T3" fmla="*/ 246 h 344"/>
                <a:gd name="T4" fmla="*/ 528 w 528"/>
                <a:gd name="T5" fmla="*/ 344 h 344"/>
                <a:gd name="T6" fmla="*/ 528 w 528"/>
                <a:gd name="T7" fmla="*/ 0 h 344"/>
                <a:gd name="T8" fmla="*/ 0 w 528"/>
                <a:gd name="T9" fmla="*/ 2 h 3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28" h="344">
                  <a:moveTo>
                    <a:pt x="0" y="2"/>
                  </a:moveTo>
                  <a:lnTo>
                    <a:pt x="0" y="246"/>
                  </a:lnTo>
                  <a:lnTo>
                    <a:pt x="528" y="344"/>
                  </a:lnTo>
                  <a:lnTo>
                    <a:pt x="528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A9AA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" name="Freeform 1077">
              <a:extLst>
                <a:ext uri="{FF2B5EF4-FFF2-40B4-BE49-F238E27FC236}">
                  <a16:creationId xmlns:a16="http://schemas.microsoft.com/office/drawing/2014/main" id="{44C919F9-029E-47DC-9E64-1B82D64456A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" y="2091"/>
              <a:ext cx="529" cy="146"/>
            </a:xfrm>
            <a:custGeom>
              <a:avLst/>
              <a:gdLst>
                <a:gd name="T0" fmla="*/ 528 w 529"/>
                <a:gd name="T1" fmla="*/ 146 h 146"/>
                <a:gd name="T2" fmla="*/ 529 w 529"/>
                <a:gd name="T3" fmla="*/ 15 h 146"/>
                <a:gd name="T4" fmla="*/ 408 w 529"/>
                <a:gd name="T5" fmla="*/ 19 h 146"/>
                <a:gd name="T6" fmla="*/ 0 w 529"/>
                <a:gd name="T7" fmla="*/ 0 h 146"/>
                <a:gd name="T8" fmla="*/ 0 w 529"/>
                <a:gd name="T9" fmla="*/ 86 h 146"/>
                <a:gd name="T10" fmla="*/ 528 w 529"/>
                <a:gd name="T11" fmla="*/ 146 h 1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29" h="146">
                  <a:moveTo>
                    <a:pt x="528" y="146"/>
                  </a:moveTo>
                  <a:lnTo>
                    <a:pt x="529" y="15"/>
                  </a:lnTo>
                  <a:lnTo>
                    <a:pt x="408" y="19"/>
                  </a:lnTo>
                  <a:lnTo>
                    <a:pt x="0" y="0"/>
                  </a:lnTo>
                  <a:lnTo>
                    <a:pt x="0" y="86"/>
                  </a:lnTo>
                  <a:lnTo>
                    <a:pt x="528" y="146"/>
                  </a:lnTo>
                  <a:close/>
                </a:path>
              </a:pathLst>
            </a:custGeom>
            <a:solidFill>
              <a:srgbClr val="8282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" name="Freeform 1078">
              <a:extLst>
                <a:ext uri="{FF2B5EF4-FFF2-40B4-BE49-F238E27FC236}">
                  <a16:creationId xmlns:a16="http://schemas.microsoft.com/office/drawing/2014/main" id="{0E6B27FF-18B5-42A0-BFEF-43D90D5AA7A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9" y="2147"/>
              <a:ext cx="1626" cy="187"/>
            </a:xfrm>
            <a:custGeom>
              <a:avLst/>
              <a:gdLst>
                <a:gd name="T0" fmla="*/ 0 w 1036"/>
                <a:gd name="T1" fmla="*/ 1323 h 119"/>
                <a:gd name="T2" fmla="*/ 14745 w 1036"/>
                <a:gd name="T3" fmla="*/ 523 h 119"/>
                <a:gd name="T4" fmla="*/ 18114 w 1036"/>
                <a:gd name="T5" fmla="*/ 0 h 119"/>
                <a:gd name="T6" fmla="*/ 21576 w 1036"/>
                <a:gd name="T7" fmla="*/ 333 h 119"/>
                <a:gd name="T8" fmla="*/ 21840 w 1036"/>
                <a:gd name="T9" fmla="*/ 874 h 119"/>
                <a:gd name="T10" fmla="*/ 23150 w 1036"/>
                <a:gd name="T11" fmla="*/ 1897 h 119"/>
                <a:gd name="T12" fmla="*/ 15273 w 1036"/>
                <a:gd name="T13" fmla="*/ 2818 h 119"/>
                <a:gd name="T14" fmla="*/ 9524 w 1036"/>
                <a:gd name="T15" fmla="*/ 2294 h 119"/>
                <a:gd name="T16" fmla="*/ 4153 w 1036"/>
                <a:gd name="T17" fmla="*/ 2294 h 119"/>
                <a:gd name="T18" fmla="*/ 917 w 1036"/>
                <a:gd name="T19" fmla="*/ 2294 h 119"/>
                <a:gd name="T20" fmla="*/ 0 w 1036"/>
                <a:gd name="T21" fmla="*/ 1323 h 11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36" h="119">
                  <a:moveTo>
                    <a:pt x="0" y="56"/>
                  </a:moveTo>
                  <a:cubicBezTo>
                    <a:pt x="628" y="22"/>
                    <a:pt x="628" y="22"/>
                    <a:pt x="628" y="22"/>
                  </a:cubicBezTo>
                  <a:cubicBezTo>
                    <a:pt x="772" y="0"/>
                    <a:pt x="772" y="0"/>
                    <a:pt x="772" y="0"/>
                  </a:cubicBezTo>
                  <a:cubicBezTo>
                    <a:pt x="920" y="14"/>
                    <a:pt x="920" y="14"/>
                    <a:pt x="920" y="14"/>
                  </a:cubicBezTo>
                  <a:cubicBezTo>
                    <a:pt x="920" y="14"/>
                    <a:pt x="942" y="22"/>
                    <a:pt x="931" y="37"/>
                  </a:cubicBezTo>
                  <a:cubicBezTo>
                    <a:pt x="931" y="37"/>
                    <a:pt x="1036" y="51"/>
                    <a:pt x="987" y="80"/>
                  </a:cubicBezTo>
                  <a:cubicBezTo>
                    <a:pt x="938" y="109"/>
                    <a:pt x="651" y="119"/>
                    <a:pt x="651" y="119"/>
                  </a:cubicBezTo>
                  <a:cubicBezTo>
                    <a:pt x="651" y="119"/>
                    <a:pt x="439" y="100"/>
                    <a:pt x="406" y="97"/>
                  </a:cubicBezTo>
                  <a:cubicBezTo>
                    <a:pt x="374" y="95"/>
                    <a:pt x="207" y="91"/>
                    <a:pt x="177" y="97"/>
                  </a:cubicBezTo>
                  <a:cubicBezTo>
                    <a:pt x="147" y="104"/>
                    <a:pt x="62" y="105"/>
                    <a:pt x="39" y="97"/>
                  </a:cubicBezTo>
                  <a:cubicBezTo>
                    <a:pt x="15" y="90"/>
                    <a:pt x="4" y="101"/>
                    <a:pt x="0" y="56"/>
                  </a:cubicBezTo>
                  <a:close/>
                </a:path>
              </a:pathLst>
            </a:custGeom>
            <a:solidFill>
              <a:srgbClr val="AFAF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9" name="Freeform 1079">
              <a:extLst>
                <a:ext uri="{FF2B5EF4-FFF2-40B4-BE49-F238E27FC236}">
                  <a16:creationId xmlns:a16="http://schemas.microsoft.com/office/drawing/2014/main" id="{294998A7-497F-40D9-AECD-10C0F684DA8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1" y="1065"/>
              <a:ext cx="350" cy="1136"/>
            </a:xfrm>
            <a:custGeom>
              <a:avLst/>
              <a:gdLst>
                <a:gd name="T0" fmla="*/ 0 w 223"/>
                <a:gd name="T1" fmla="*/ 2602 h 723"/>
                <a:gd name="T2" fmla="*/ 0 w 223"/>
                <a:gd name="T3" fmla="*/ 705 h 723"/>
                <a:gd name="T4" fmla="*/ 5233 w 223"/>
                <a:gd name="T5" fmla="*/ 1686 h 723"/>
                <a:gd name="T6" fmla="*/ 5233 w 223"/>
                <a:gd name="T7" fmla="*/ 16297 h 723"/>
                <a:gd name="T8" fmla="*/ 1887 w 223"/>
                <a:gd name="T9" fmla="*/ 16807 h 723"/>
                <a:gd name="T10" fmla="*/ 735 w 223"/>
                <a:gd name="T11" fmla="*/ 15909 h 723"/>
                <a:gd name="T12" fmla="*/ 0 w 223"/>
                <a:gd name="T13" fmla="*/ 2602 h 72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23" h="723">
                  <a:moveTo>
                    <a:pt x="0" y="11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163" y="0"/>
                    <a:pt x="223" y="71"/>
                  </a:cubicBezTo>
                  <a:cubicBezTo>
                    <a:pt x="223" y="689"/>
                    <a:pt x="223" y="689"/>
                    <a:pt x="223" y="689"/>
                  </a:cubicBezTo>
                  <a:cubicBezTo>
                    <a:pt x="223" y="689"/>
                    <a:pt x="146" y="723"/>
                    <a:pt x="80" y="711"/>
                  </a:cubicBezTo>
                  <a:cubicBezTo>
                    <a:pt x="31" y="673"/>
                    <a:pt x="31" y="673"/>
                    <a:pt x="31" y="673"/>
                  </a:cubicBezTo>
                  <a:lnTo>
                    <a:pt x="0" y="110"/>
                  </a:lnTo>
                  <a:close/>
                </a:path>
              </a:pathLst>
            </a:custGeom>
            <a:solidFill>
              <a:srgbClr val="E9F2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0" name="Freeform 1080">
              <a:extLst>
                <a:ext uri="{FF2B5EF4-FFF2-40B4-BE49-F238E27FC236}">
                  <a16:creationId xmlns:a16="http://schemas.microsoft.com/office/drawing/2014/main" id="{BE72400C-A38D-4A36-A369-42BA18F2B1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1" y="1097"/>
              <a:ext cx="251" cy="1091"/>
            </a:xfrm>
            <a:custGeom>
              <a:avLst/>
              <a:gdLst>
                <a:gd name="T0" fmla="*/ 2301 w 160"/>
                <a:gd name="T1" fmla="*/ 15622 h 695"/>
                <a:gd name="T2" fmla="*/ 2224 w 160"/>
                <a:gd name="T3" fmla="*/ 542 h 695"/>
                <a:gd name="T4" fmla="*/ 2717 w 160"/>
                <a:gd name="T5" fmla="*/ 135 h 695"/>
                <a:gd name="T6" fmla="*/ 0 w 160"/>
                <a:gd name="T7" fmla="*/ 237 h 695"/>
                <a:gd name="T8" fmla="*/ 0 w 160"/>
                <a:gd name="T9" fmla="*/ 2110 h 695"/>
                <a:gd name="T10" fmla="*/ 733 w 160"/>
                <a:gd name="T11" fmla="*/ 15337 h 695"/>
                <a:gd name="T12" fmla="*/ 1886 w 160"/>
                <a:gd name="T13" fmla="*/ 16232 h 695"/>
                <a:gd name="T14" fmla="*/ 3741 w 160"/>
                <a:gd name="T15" fmla="*/ 16158 h 695"/>
                <a:gd name="T16" fmla="*/ 2301 w 160"/>
                <a:gd name="T17" fmla="*/ 15622 h 69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0" h="695">
                  <a:moveTo>
                    <a:pt x="98" y="665"/>
                  </a:moveTo>
                  <a:cubicBezTo>
                    <a:pt x="95" y="23"/>
                    <a:pt x="95" y="23"/>
                    <a:pt x="95" y="23"/>
                  </a:cubicBezTo>
                  <a:cubicBezTo>
                    <a:pt x="95" y="23"/>
                    <a:pt x="96" y="8"/>
                    <a:pt x="116" y="6"/>
                  </a:cubicBezTo>
                  <a:cubicBezTo>
                    <a:pt x="57" y="0"/>
                    <a:pt x="0" y="10"/>
                    <a:pt x="0" y="1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31" y="653"/>
                    <a:pt x="31" y="653"/>
                    <a:pt x="31" y="653"/>
                  </a:cubicBezTo>
                  <a:cubicBezTo>
                    <a:pt x="80" y="691"/>
                    <a:pt x="80" y="691"/>
                    <a:pt x="80" y="691"/>
                  </a:cubicBezTo>
                  <a:cubicBezTo>
                    <a:pt x="107" y="695"/>
                    <a:pt x="135" y="693"/>
                    <a:pt x="160" y="688"/>
                  </a:cubicBezTo>
                  <a:lnTo>
                    <a:pt x="98" y="665"/>
                  </a:lnTo>
                  <a:close/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1" name="Freeform 1081">
              <a:extLst>
                <a:ext uri="{FF2B5EF4-FFF2-40B4-BE49-F238E27FC236}">
                  <a16:creationId xmlns:a16="http://schemas.microsoft.com/office/drawing/2014/main" id="{C897FFAA-BFB2-4B94-8DBC-F478F48888A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1" y="1065"/>
              <a:ext cx="350" cy="1136"/>
            </a:xfrm>
            <a:custGeom>
              <a:avLst/>
              <a:gdLst>
                <a:gd name="T0" fmla="*/ 0 w 223"/>
                <a:gd name="T1" fmla="*/ 2602 h 723"/>
                <a:gd name="T2" fmla="*/ 0 w 223"/>
                <a:gd name="T3" fmla="*/ 705 h 723"/>
                <a:gd name="T4" fmla="*/ 5233 w 223"/>
                <a:gd name="T5" fmla="*/ 1686 h 723"/>
                <a:gd name="T6" fmla="*/ 5233 w 223"/>
                <a:gd name="T7" fmla="*/ 16297 h 723"/>
                <a:gd name="T8" fmla="*/ 1887 w 223"/>
                <a:gd name="T9" fmla="*/ 16807 h 723"/>
                <a:gd name="T10" fmla="*/ 735 w 223"/>
                <a:gd name="T11" fmla="*/ 15909 h 723"/>
                <a:gd name="T12" fmla="*/ 0 w 223"/>
                <a:gd name="T13" fmla="*/ 2602 h 72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23" h="723">
                  <a:moveTo>
                    <a:pt x="0" y="11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163" y="0"/>
                    <a:pt x="223" y="71"/>
                  </a:cubicBezTo>
                  <a:cubicBezTo>
                    <a:pt x="223" y="689"/>
                    <a:pt x="223" y="689"/>
                    <a:pt x="223" y="689"/>
                  </a:cubicBezTo>
                  <a:cubicBezTo>
                    <a:pt x="223" y="689"/>
                    <a:pt x="146" y="723"/>
                    <a:pt x="80" y="711"/>
                  </a:cubicBezTo>
                  <a:cubicBezTo>
                    <a:pt x="31" y="673"/>
                    <a:pt x="31" y="673"/>
                    <a:pt x="31" y="673"/>
                  </a:cubicBezTo>
                  <a:lnTo>
                    <a:pt x="0" y="110"/>
                  </a:lnTo>
                  <a:close/>
                </a:path>
              </a:pathLst>
            </a:custGeom>
            <a:noFill/>
            <a:ln w="9525" cap="flat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2" name="Freeform 1082">
              <a:extLst>
                <a:ext uri="{FF2B5EF4-FFF2-40B4-BE49-F238E27FC236}">
                  <a16:creationId xmlns:a16="http://schemas.microsoft.com/office/drawing/2014/main" id="{B72D7D81-BF15-4A5A-9254-BB000D38A692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3" y="1015"/>
              <a:ext cx="1162" cy="1253"/>
            </a:xfrm>
            <a:custGeom>
              <a:avLst/>
              <a:gdLst>
                <a:gd name="T0" fmla="*/ 0 w 1162"/>
                <a:gd name="T1" fmla="*/ 0 h 1253"/>
                <a:gd name="T2" fmla="*/ 1162 w 1162"/>
                <a:gd name="T3" fmla="*/ 214 h 1253"/>
                <a:gd name="T4" fmla="*/ 1162 w 1162"/>
                <a:gd name="T5" fmla="*/ 1167 h 1253"/>
                <a:gd name="T6" fmla="*/ 163 w 1162"/>
                <a:gd name="T7" fmla="*/ 1253 h 1253"/>
                <a:gd name="T8" fmla="*/ 0 w 1162"/>
                <a:gd name="T9" fmla="*/ 0 h 12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62" h="1253">
                  <a:moveTo>
                    <a:pt x="0" y="0"/>
                  </a:moveTo>
                  <a:lnTo>
                    <a:pt x="1162" y="214"/>
                  </a:lnTo>
                  <a:lnTo>
                    <a:pt x="1162" y="1167"/>
                  </a:lnTo>
                  <a:lnTo>
                    <a:pt x="163" y="1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3" name="Freeform 1083">
              <a:extLst>
                <a:ext uri="{FF2B5EF4-FFF2-40B4-BE49-F238E27FC236}">
                  <a16:creationId xmlns:a16="http://schemas.microsoft.com/office/drawing/2014/main" id="{F2BF6DC4-7A45-4D99-9BD1-A602324B9A7A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8" y="2003"/>
              <a:ext cx="743" cy="257"/>
            </a:xfrm>
            <a:custGeom>
              <a:avLst/>
              <a:gdLst>
                <a:gd name="T0" fmla="*/ 0 w 743"/>
                <a:gd name="T1" fmla="*/ 56 h 257"/>
                <a:gd name="T2" fmla="*/ 328 w 743"/>
                <a:gd name="T3" fmla="*/ 23 h 257"/>
                <a:gd name="T4" fmla="*/ 743 w 743"/>
                <a:gd name="T5" fmla="*/ 0 h 257"/>
                <a:gd name="T6" fmla="*/ 743 w 743"/>
                <a:gd name="T7" fmla="*/ 198 h 257"/>
                <a:gd name="T8" fmla="*/ 38 w 743"/>
                <a:gd name="T9" fmla="*/ 257 h 257"/>
                <a:gd name="T10" fmla="*/ 0 w 743"/>
                <a:gd name="T11" fmla="*/ 56 h 2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43" h="257">
                  <a:moveTo>
                    <a:pt x="0" y="56"/>
                  </a:moveTo>
                  <a:lnTo>
                    <a:pt x="328" y="23"/>
                  </a:lnTo>
                  <a:lnTo>
                    <a:pt x="743" y="0"/>
                  </a:lnTo>
                  <a:lnTo>
                    <a:pt x="743" y="198"/>
                  </a:lnTo>
                  <a:lnTo>
                    <a:pt x="38" y="257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C7C9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4" name="Freeform 1084">
              <a:extLst>
                <a:ext uri="{FF2B5EF4-FFF2-40B4-BE49-F238E27FC236}">
                  <a16:creationId xmlns:a16="http://schemas.microsoft.com/office/drawing/2014/main" id="{7ACCE649-294E-4A47-9C75-C8D5EF24105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2" y="1036"/>
              <a:ext cx="431" cy="1127"/>
            </a:xfrm>
            <a:custGeom>
              <a:avLst/>
              <a:gdLst>
                <a:gd name="T0" fmla="*/ 55 w 431"/>
                <a:gd name="T1" fmla="*/ 0 h 1127"/>
                <a:gd name="T2" fmla="*/ 168 w 431"/>
                <a:gd name="T3" fmla="*/ 15 h 1127"/>
                <a:gd name="T4" fmla="*/ 165 w 431"/>
                <a:gd name="T5" fmla="*/ 202 h 1127"/>
                <a:gd name="T6" fmla="*/ 431 w 431"/>
                <a:gd name="T7" fmla="*/ 246 h 1127"/>
                <a:gd name="T8" fmla="*/ 431 w 431"/>
                <a:gd name="T9" fmla="*/ 1122 h 1127"/>
                <a:gd name="T10" fmla="*/ 205 w 431"/>
                <a:gd name="T11" fmla="*/ 1127 h 1127"/>
                <a:gd name="T12" fmla="*/ 0 w 431"/>
                <a:gd name="T13" fmla="*/ 266 h 1127"/>
                <a:gd name="T14" fmla="*/ 55 w 431"/>
                <a:gd name="T15" fmla="*/ 0 h 112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31" h="1127">
                  <a:moveTo>
                    <a:pt x="55" y="0"/>
                  </a:moveTo>
                  <a:lnTo>
                    <a:pt x="168" y="15"/>
                  </a:lnTo>
                  <a:lnTo>
                    <a:pt x="165" y="202"/>
                  </a:lnTo>
                  <a:lnTo>
                    <a:pt x="431" y="246"/>
                  </a:lnTo>
                  <a:lnTo>
                    <a:pt x="431" y="1122"/>
                  </a:lnTo>
                  <a:lnTo>
                    <a:pt x="205" y="1127"/>
                  </a:lnTo>
                  <a:lnTo>
                    <a:pt x="0" y="266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C7C9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5" name="Rectangle 1085">
              <a:extLst>
                <a:ext uri="{FF2B5EF4-FFF2-40B4-BE49-F238E27FC236}">
                  <a16:creationId xmlns:a16="http://schemas.microsoft.com/office/drawing/2014/main" id="{CD83D3EF-D0FF-4C50-81BF-6AC330771F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2" y="1224"/>
              <a:ext cx="25" cy="35"/>
            </a:xfrm>
            <a:prstGeom prst="rect">
              <a:avLst/>
            </a:pr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6" name="Rectangle 1086">
              <a:extLst>
                <a:ext uri="{FF2B5EF4-FFF2-40B4-BE49-F238E27FC236}">
                  <a16:creationId xmlns:a16="http://schemas.microsoft.com/office/drawing/2014/main" id="{78B8F6F7-C14F-4F3F-AFCD-70BB2955E7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2" y="1304"/>
              <a:ext cx="25" cy="35"/>
            </a:xfrm>
            <a:prstGeom prst="rect">
              <a:avLst/>
            </a:pr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7" name="Rectangle 1087">
              <a:extLst>
                <a:ext uri="{FF2B5EF4-FFF2-40B4-BE49-F238E27FC236}">
                  <a16:creationId xmlns:a16="http://schemas.microsoft.com/office/drawing/2014/main" id="{0927A730-9FBB-46F3-B1A0-E95A44898E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2" y="1383"/>
              <a:ext cx="25" cy="36"/>
            </a:xfrm>
            <a:prstGeom prst="rect">
              <a:avLst/>
            </a:pr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8" name="Rectangle 1088">
              <a:extLst>
                <a:ext uri="{FF2B5EF4-FFF2-40B4-BE49-F238E27FC236}">
                  <a16:creationId xmlns:a16="http://schemas.microsoft.com/office/drawing/2014/main" id="{0963B69C-6455-44A7-ADED-AB2B1DEB65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2" y="1463"/>
              <a:ext cx="25" cy="36"/>
            </a:xfrm>
            <a:prstGeom prst="rect">
              <a:avLst/>
            </a:pr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9" name="Rectangle 1089">
              <a:extLst>
                <a:ext uri="{FF2B5EF4-FFF2-40B4-BE49-F238E27FC236}">
                  <a16:creationId xmlns:a16="http://schemas.microsoft.com/office/drawing/2014/main" id="{B39E601B-481D-42D8-8D11-85F10E3161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2" y="1543"/>
              <a:ext cx="25" cy="34"/>
            </a:xfrm>
            <a:prstGeom prst="rect">
              <a:avLst/>
            </a:pr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30" name="Rectangle 1090">
              <a:extLst>
                <a:ext uri="{FF2B5EF4-FFF2-40B4-BE49-F238E27FC236}">
                  <a16:creationId xmlns:a16="http://schemas.microsoft.com/office/drawing/2014/main" id="{A35C8CA6-F2DD-4687-9F2A-06130089E1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2" y="1623"/>
              <a:ext cx="25" cy="34"/>
            </a:xfrm>
            <a:prstGeom prst="rect">
              <a:avLst/>
            </a:pr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31" name="Rectangle 1091">
              <a:extLst>
                <a:ext uri="{FF2B5EF4-FFF2-40B4-BE49-F238E27FC236}">
                  <a16:creationId xmlns:a16="http://schemas.microsoft.com/office/drawing/2014/main" id="{8F877916-65B1-4E3F-8A26-128B59DDEA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2" y="1703"/>
              <a:ext cx="25" cy="34"/>
            </a:xfrm>
            <a:prstGeom prst="rect">
              <a:avLst/>
            </a:pr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32" name="Rectangle 1092">
              <a:extLst>
                <a:ext uri="{FF2B5EF4-FFF2-40B4-BE49-F238E27FC236}">
                  <a16:creationId xmlns:a16="http://schemas.microsoft.com/office/drawing/2014/main" id="{D85723F9-84E0-4B86-B8D0-EA8A324B89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2" y="1781"/>
              <a:ext cx="25" cy="36"/>
            </a:xfrm>
            <a:prstGeom prst="rect">
              <a:avLst/>
            </a:pr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33" name="Rectangle 1093">
              <a:extLst>
                <a:ext uri="{FF2B5EF4-FFF2-40B4-BE49-F238E27FC236}">
                  <a16:creationId xmlns:a16="http://schemas.microsoft.com/office/drawing/2014/main" id="{CED92052-211D-4ACB-B7CC-380F9F58AA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2" y="1861"/>
              <a:ext cx="25" cy="37"/>
            </a:xfrm>
            <a:prstGeom prst="rect">
              <a:avLst/>
            </a:pr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34" name="Rectangle 1094">
              <a:extLst>
                <a:ext uri="{FF2B5EF4-FFF2-40B4-BE49-F238E27FC236}">
                  <a16:creationId xmlns:a16="http://schemas.microsoft.com/office/drawing/2014/main" id="{E2981838-2982-4691-97BE-A63CD3996B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2" y="1942"/>
              <a:ext cx="25" cy="36"/>
            </a:xfrm>
            <a:prstGeom prst="rect">
              <a:avLst/>
            </a:pr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35" name="Rectangle 1095">
              <a:extLst>
                <a:ext uri="{FF2B5EF4-FFF2-40B4-BE49-F238E27FC236}">
                  <a16:creationId xmlns:a16="http://schemas.microsoft.com/office/drawing/2014/main" id="{934362DB-5F7B-4B6E-A406-67A5E5A35B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7" y="1215"/>
              <a:ext cx="25" cy="34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36" name="Rectangle 1096">
              <a:extLst>
                <a:ext uri="{FF2B5EF4-FFF2-40B4-BE49-F238E27FC236}">
                  <a16:creationId xmlns:a16="http://schemas.microsoft.com/office/drawing/2014/main" id="{BE75D5D2-6177-4040-AA15-A31D74612A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7" y="1295"/>
              <a:ext cx="25" cy="34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37" name="Rectangle 1097">
              <a:extLst>
                <a:ext uri="{FF2B5EF4-FFF2-40B4-BE49-F238E27FC236}">
                  <a16:creationId xmlns:a16="http://schemas.microsoft.com/office/drawing/2014/main" id="{07CC9CD5-659A-4B34-8401-2D6694AE5F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7" y="1375"/>
              <a:ext cx="25" cy="34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38" name="Rectangle 1098">
              <a:extLst>
                <a:ext uri="{FF2B5EF4-FFF2-40B4-BE49-F238E27FC236}">
                  <a16:creationId xmlns:a16="http://schemas.microsoft.com/office/drawing/2014/main" id="{22730C11-2C23-4009-B485-B4CD3243E1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7" y="1453"/>
              <a:ext cx="25" cy="36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39" name="Rectangle 1099">
              <a:extLst>
                <a:ext uri="{FF2B5EF4-FFF2-40B4-BE49-F238E27FC236}">
                  <a16:creationId xmlns:a16="http://schemas.microsoft.com/office/drawing/2014/main" id="{E32D8723-1959-4F51-BF01-048A3B1582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7" y="1533"/>
              <a:ext cx="25" cy="36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40" name="Rectangle 1100">
              <a:extLst>
                <a:ext uri="{FF2B5EF4-FFF2-40B4-BE49-F238E27FC236}">
                  <a16:creationId xmlns:a16="http://schemas.microsoft.com/office/drawing/2014/main" id="{E30978E3-208A-415A-B139-3464C84DFB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7" y="1613"/>
              <a:ext cx="25" cy="36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41" name="Rectangle 1101">
              <a:extLst>
                <a:ext uri="{FF2B5EF4-FFF2-40B4-BE49-F238E27FC236}">
                  <a16:creationId xmlns:a16="http://schemas.microsoft.com/office/drawing/2014/main" id="{52E30AB1-EE05-4A0D-A3BD-93A758EB66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7" y="1693"/>
              <a:ext cx="25" cy="35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42" name="Rectangle 1102">
              <a:extLst>
                <a:ext uri="{FF2B5EF4-FFF2-40B4-BE49-F238E27FC236}">
                  <a16:creationId xmlns:a16="http://schemas.microsoft.com/office/drawing/2014/main" id="{2B7A3915-779D-42A7-9210-328B6998CD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7" y="1774"/>
              <a:ext cx="25" cy="34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43" name="Rectangle 1103">
              <a:extLst>
                <a:ext uri="{FF2B5EF4-FFF2-40B4-BE49-F238E27FC236}">
                  <a16:creationId xmlns:a16="http://schemas.microsoft.com/office/drawing/2014/main" id="{0518E4CC-EDA7-412F-A053-D149A22F20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7" y="1854"/>
              <a:ext cx="25" cy="34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44" name="Rectangle 1104">
              <a:extLst>
                <a:ext uri="{FF2B5EF4-FFF2-40B4-BE49-F238E27FC236}">
                  <a16:creationId xmlns:a16="http://schemas.microsoft.com/office/drawing/2014/main" id="{57B32768-B57B-4945-B7C4-8B9CB14694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7" y="1932"/>
              <a:ext cx="25" cy="36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45" name="Freeform 1105">
              <a:extLst>
                <a:ext uri="{FF2B5EF4-FFF2-40B4-BE49-F238E27FC236}">
                  <a16:creationId xmlns:a16="http://schemas.microsoft.com/office/drawing/2014/main" id="{E7D5F611-FBB0-44FA-8499-1E9E2F85BE8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3" y="1015"/>
              <a:ext cx="1162" cy="1253"/>
            </a:xfrm>
            <a:custGeom>
              <a:avLst/>
              <a:gdLst>
                <a:gd name="T0" fmla="*/ 0 w 1162"/>
                <a:gd name="T1" fmla="*/ 0 h 1253"/>
                <a:gd name="T2" fmla="*/ 1162 w 1162"/>
                <a:gd name="T3" fmla="*/ 214 h 1253"/>
                <a:gd name="T4" fmla="*/ 1162 w 1162"/>
                <a:gd name="T5" fmla="*/ 1167 h 1253"/>
                <a:gd name="T6" fmla="*/ 163 w 1162"/>
                <a:gd name="T7" fmla="*/ 1253 h 1253"/>
                <a:gd name="T8" fmla="*/ 0 w 1162"/>
                <a:gd name="T9" fmla="*/ 0 h 12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62" h="1253">
                  <a:moveTo>
                    <a:pt x="0" y="0"/>
                  </a:moveTo>
                  <a:lnTo>
                    <a:pt x="1162" y="214"/>
                  </a:lnTo>
                  <a:lnTo>
                    <a:pt x="1162" y="1167"/>
                  </a:lnTo>
                  <a:lnTo>
                    <a:pt x="163" y="125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6" name="Freeform 1106">
              <a:extLst>
                <a:ext uri="{FF2B5EF4-FFF2-40B4-BE49-F238E27FC236}">
                  <a16:creationId xmlns:a16="http://schemas.microsoft.com/office/drawing/2014/main" id="{074B4519-01B4-4D4D-B43B-EC5D4BB07CE4}"/>
                </a:ext>
              </a:extLst>
            </p:cNvPr>
            <p:cNvSpPr>
              <a:spLocks/>
            </p:cNvSpPr>
            <p:nvPr/>
          </p:nvSpPr>
          <p:spPr bwMode="auto">
            <a:xfrm>
              <a:off x="556" y="770"/>
              <a:ext cx="387" cy="460"/>
            </a:xfrm>
            <a:custGeom>
              <a:avLst/>
              <a:gdLst>
                <a:gd name="T0" fmla="*/ 0 w 387"/>
                <a:gd name="T1" fmla="*/ 460 h 460"/>
                <a:gd name="T2" fmla="*/ 0 w 387"/>
                <a:gd name="T3" fmla="*/ 306 h 460"/>
                <a:gd name="T4" fmla="*/ 159 w 387"/>
                <a:gd name="T5" fmla="*/ 242 h 460"/>
                <a:gd name="T6" fmla="*/ 159 w 387"/>
                <a:gd name="T7" fmla="*/ 151 h 460"/>
                <a:gd name="T8" fmla="*/ 117 w 387"/>
                <a:gd name="T9" fmla="*/ 167 h 460"/>
                <a:gd name="T10" fmla="*/ 117 w 387"/>
                <a:gd name="T11" fmla="*/ 134 h 460"/>
                <a:gd name="T12" fmla="*/ 387 w 387"/>
                <a:gd name="T13" fmla="*/ 0 h 460"/>
                <a:gd name="T14" fmla="*/ 387 w 387"/>
                <a:gd name="T15" fmla="*/ 382 h 460"/>
                <a:gd name="T16" fmla="*/ 0 w 387"/>
                <a:gd name="T17" fmla="*/ 460 h 46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87" h="460">
                  <a:moveTo>
                    <a:pt x="0" y="460"/>
                  </a:moveTo>
                  <a:lnTo>
                    <a:pt x="0" y="306"/>
                  </a:lnTo>
                  <a:lnTo>
                    <a:pt x="159" y="242"/>
                  </a:lnTo>
                  <a:lnTo>
                    <a:pt x="159" y="151"/>
                  </a:lnTo>
                  <a:lnTo>
                    <a:pt x="117" y="167"/>
                  </a:lnTo>
                  <a:lnTo>
                    <a:pt x="117" y="134"/>
                  </a:lnTo>
                  <a:lnTo>
                    <a:pt x="387" y="0"/>
                  </a:lnTo>
                  <a:lnTo>
                    <a:pt x="387" y="382"/>
                  </a:lnTo>
                  <a:lnTo>
                    <a:pt x="0" y="460"/>
                  </a:lnTo>
                  <a:close/>
                </a:path>
              </a:pathLst>
            </a:custGeom>
            <a:solidFill>
              <a:srgbClr val="A9AA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7" name="Freeform 1107">
              <a:extLst>
                <a:ext uri="{FF2B5EF4-FFF2-40B4-BE49-F238E27FC236}">
                  <a16:creationId xmlns:a16="http://schemas.microsoft.com/office/drawing/2014/main" id="{18880AE3-BE58-4F30-A7E2-2D007B72D6CC}"/>
                </a:ext>
              </a:extLst>
            </p:cNvPr>
            <p:cNvSpPr>
              <a:spLocks/>
            </p:cNvSpPr>
            <p:nvPr/>
          </p:nvSpPr>
          <p:spPr bwMode="auto">
            <a:xfrm>
              <a:off x="556" y="770"/>
              <a:ext cx="387" cy="460"/>
            </a:xfrm>
            <a:custGeom>
              <a:avLst/>
              <a:gdLst>
                <a:gd name="T0" fmla="*/ 0 w 387"/>
                <a:gd name="T1" fmla="*/ 460 h 460"/>
                <a:gd name="T2" fmla="*/ 0 w 387"/>
                <a:gd name="T3" fmla="*/ 306 h 460"/>
                <a:gd name="T4" fmla="*/ 159 w 387"/>
                <a:gd name="T5" fmla="*/ 242 h 460"/>
                <a:gd name="T6" fmla="*/ 159 w 387"/>
                <a:gd name="T7" fmla="*/ 151 h 460"/>
                <a:gd name="T8" fmla="*/ 117 w 387"/>
                <a:gd name="T9" fmla="*/ 167 h 460"/>
                <a:gd name="T10" fmla="*/ 117 w 387"/>
                <a:gd name="T11" fmla="*/ 134 h 460"/>
                <a:gd name="T12" fmla="*/ 387 w 387"/>
                <a:gd name="T13" fmla="*/ 0 h 460"/>
                <a:gd name="T14" fmla="*/ 387 w 387"/>
                <a:gd name="T15" fmla="*/ 382 h 460"/>
                <a:gd name="T16" fmla="*/ 0 w 387"/>
                <a:gd name="T17" fmla="*/ 460 h 46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87" h="460">
                  <a:moveTo>
                    <a:pt x="0" y="460"/>
                  </a:moveTo>
                  <a:lnTo>
                    <a:pt x="0" y="306"/>
                  </a:lnTo>
                  <a:lnTo>
                    <a:pt x="159" y="242"/>
                  </a:lnTo>
                  <a:lnTo>
                    <a:pt x="159" y="151"/>
                  </a:lnTo>
                  <a:lnTo>
                    <a:pt x="117" y="167"/>
                  </a:lnTo>
                  <a:lnTo>
                    <a:pt x="117" y="134"/>
                  </a:lnTo>
                  <a:lnTo>
                    <a:pt x="387" y="0"/>
                  </a:lnTo>
                  <a:lnTo>
                    <a:pt x="387" y="382"/>
                  </a:lnTo>
                  <a:lnTo>
                    <a:pt x="0" y="460"/>
                  </a:lnTo>
                  <a:close/>
                </a:path>
              </a:pathLst>
            </a:custGeom>
            <a:noFill/>
            <a:ln w="9525" cap="flat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8" name="Freeform 1108">
              <a:extLst>
                <a:ext uri="{FF2B5EF4-FFF2-40B4-BE49-F238E27FC236}">
                  <a16:creationId xmlns:a16="http://schemas.microsoft.com/office/drawing/2014/main" id="{AB8E4A35-C22F-416A-B915-47BC979BEC5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" y="2064"/>
              <a:ext cx="528" cy="344"/>
            </a:xfrm>
            <a:custGeom>
              <a:avLst/>
              <a:gdLst>
                <a:gd name="T0" fmla="*/ 0 w 528"/>
                <a:gd name="T1" fmla="*/ 2 h 344"/>
                <a:gd name="T2" fmla="*/ 0 w 528"/>
                <a:gd name="T3" fmla="*/ 246 h 344"/>
                <a:gd name="T4" fmla="*/ 528 w 528"/>
                <a:gd name="T5" fmla="*/ 344 h 344"/>
                <a:gd name="T6" fmla="*/ 528 w 528"/>
                <a:gd name="T7" fmla="*/ 0 h 344"/>
                <a:gd name="T8" fmla="*/ 0 w 528"/>
                <a:gd name="T9" fmla="*/ 2 h 3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28" h="344">
                  <a:moveTo>
                    <a:pt x="0" y="2"/>
                  </a:moveTo>
                  <a:lnTo>
                    <a:pt x="0" y="246"/>
                  </a:lnTo>
                  <a:lnTo>
                    <a:pt x="528" y="344"/>
                  </a:lnTo>
                  <a:lnTo>
                    <a:pt x="528" y="0"/>
                  </a:lnTo>
                  <a:lnTo>
                    <a:pt x="0" y="2"/>
                  </a:lnTo>
                  <a:close/>
                </a:path>
              </a:pathLst>
            </a:custGeom>
            <a:noFill/>
            <a:ln w="9525" cap="flat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9" name="Freeform 1109">
              <a:extLst>
                <a:ext uri="{FF2B5EF4-FFF2-40B4-BE49-F238E27FC236}">
                  <a16:creationId xmlns:a16="http://schemas.microsoft.com/office/drawing/2014/main" id="{F418E9FD-7197-4C29-80D0-5982D192D84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" y="1109"/>
              <a:ext cx="485" cy="1001"/>
            </a:xfrm>
            <a:custGeom>
              <a:avLst/>
              <a:gdLst>
                <a:gd name="T0" fmla="*/ 485 w 485"/>
                <a:gd name="T1" fmla="*/ 0 h 1001"/>
                <a:gd name="T2" fmla="*/ 485 w 485"/>
                <a:gd name="T3" fmla="*/ 1001 h 1001"/>
                <a:gd name="T4" fmla="*/ 0 w 485"/>
                <a:gd name="T5" fmla="*/ 979 h 1001"/>
                <a:gd name="T6" fmla="*/ 0 w 485"/>
                <a:gd name="T7" fmla="*/ 189 h 1001"/>
                <a:gd name="T8" fmla="*/ 485 w 485"/>
                <a:gd name="T9" fmla="*/ 0 h 10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85" h="1001">
                  <a:moveTo>
                    <a:pt x="485" y="0"/>
                  </a:moveTo>
                  <a:lnTo>
                    <a:pt x="485" y="1001"/>
                  </a:lnTo>
                  <a:lnTo>
                    <a:pt x="0" y="979"/>
                  </a:lnTo>
                  <a:lnTo>
                    <a:pt x="0" y="189"/>
                  </a:lnTo>
                  <a:lnTo>
                    <a:pt x="485" y="0"/>
                  </a:lnTo>
                  <a:close/>
                </a:path>
              </a:pathLst>
            </a:custGeom>
            <a:solidFill>
              <a:srgbClr val="A9AA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50" name="Freeform 1110">
              <a:extLst>
                <a:ext uri="{FF2B5EF4-FFF2-40B4-BE49-F238E27FC236}">
                  <a16:creationId xmlns:a16="http://schemas.microsoft.com/office/drawing/2014/main" id="{B9FBD2A7-1F03-481E-986F-CCE432CE116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" y="1109"/>
              <a:ext cx="485" cy="1001"/>
            </a:xfrm>
            <a:custGeom>
              <a:avLst/>
              <a:gdLst>
                <a:gd name="T0" fmla="*/ 485 w 485"/>
                <a:gd name="T1" fmla="*/ 0 h 1001"/>
                <a:gd name="T2" fmla="*/ 485 w 485"/>
                <a:gd name="T3" fmla="*/ 1001 h 1001"/>
                <a:gd name="T4" fmla="*/ 0 w 485"/>
                <a:gd name="T5" fmla="*/ 979 h 1001"/>
                <a:gd name="T6" fmla="*/ 0 w 485"/>
                <a:gd name="T7" fmla="*/ 189 h 1001"/>
                <a:gd name="T8" fmla="*/ 485 w 485"/>
                <a:gd name="T9" fmla="*/ 0 h 10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85" h="1001">
                  <a:moveTo>
                    <a:pt x="485" y="0"/>
                  </a:moveTo>
                  <a:lnTo>
                    <a:pt x="485" y="1001"/>
                  </a:lnTo>
                  <a:lnTo>
                    <a:pt x="0" y="979"/>
                  </a:lnTo>
                  <a:lnTo>
                    <a:pt x="0" y="189"/>
                  </a:lnTo>
                  <a:lnTo>
                    <a:pt x="48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51" name="Freeform 1111">
              <a:extLst>
                <a:ext uri="{FF2B5EF4-FFF2-40B4-BE49-F238E27FC236}">
                  <a16:creationId xmlns:a16="http://schemas.microsoft.com/office/drawing/2014/main" id="{B087A330-1411-4817-8B38-6FEDF891397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" y="1109"/>
              <a:ext cx="485" cy="1001"/>
            </a:xfrm>
            <a:custGeom>
              <a:avLst/>
              <a:gdLst>
                <a:gd name="T0" fmla="*/ 485 w 485"/>
                <a:gd name="T1" fmla="*/ 0 h 1001"/>
                <a:gd name="T2" fmla="*/ 485 w 485"/>
                <a:gd name="T3" fmla="*/ 1001 h 1001"/>
                <a:gd name="T4" fmla="*/ 0 w 485"/>
                <a:gd name="T5" fmla="*/ 979 h 1001"/>
                <a:gd name="T6" fmla="*/ 0 w 485"/>
                <a:gd name="T7" fmla="*/ 189 h 1001"/>
                <a:gd name="T8" fmla="*/ 485 w 485"/>
                <a:gd name="T9" fmla="*/ 0 h 10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85" h="1001">
                  <a:moveTo>
                    <a:pt x="485" y="0"/>
                  </a:moveTo>
                  <a:lnTo>
                    <a:pt x="485" y="1001"/>
                  </a:lnTo>
                  <a:lnTo>
                    <a:pt x="0" y="979"/>
                  </a:lnTo>
                  <a:lnTo>
                    <a:pt x="0" y="189"/>
                  </a:lnTo>
                  <a:lnTo>
                    <a:pt x="485" y="0"/>
                  </a:lnTo>
                </a:path>
              </a:pathLst>
            </a:custGeom>
            <a:noFill/>
            <a:ln w="9525" cap="flat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52" name="Freeform 1112">
              <a:extLst>
                <a:ext uri="{FF2B5EF4-FFF2-40B4-BE49-F238E27FC236}">
                  <a16:creationId xmlns:a16="http://schemas.microsoft.com/office/drawing/2014/main" id="{CFA432F2-646E-4DF6-964A-02C3BDA97085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" y="770"/>
              <a:ext cx="741" cy="507"/>
            </a:xfrm>
            <a:custGeom>
              <a:avLst/>
              <a:gdLst>
                <a:gd name="T0" fmla="*/ 0 w 741"/>
                <a:gd name="T1" fmla="*/ 0 h 507"/>
                <a:gd name="T2" fmla="*/ 0 w 741"/>
                <a:gd name="T3" fmla="*/ 385 h 507"/>
                <a:gd name="T4" fmla="*/ 741 w 741"/>
                <a:gd name="T5" fmla="*/ 507 h 507"/>
                <a:gd name="T6" fmla="*/ 741 w 741"/>
                <a:gd name="T7" fmla="*/ 157 h 507"/>
                <a:gd name="T8" fmla="*/ 0 w 741"/>
                <a:gd name="T9" fmla="*/ 0 h 5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41" h="507">
                  <a:moveTo>
                    <a:pt x="0" y="0"/>
                  </a:moveTo>
                  <a:lnTo>
                    <a:pt x="0" y="385"/>
                  </a:lnTo>
                  <a:lnTo>
                    <a:pt x="741" y="507"/>
                  </a:lnTo>
                  <a:lnTo>
                    <a:pt x="741" y="1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53" name="Freeform 1113">
              <a:extLst>
                <a:ext uri="{FF2B5EF4-FFF2-40B4-BE49-F238E27FC236}">
                  <a16:creationId xmlns:a16="http://schemas.microsoft.com/office/drawing/2014/main" id="{B44236BC-0A24-4740-9242-1D11E5DF786D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" y="770"/>
              <a:ext cx="741" cy="507"/>
            </a:xfrm>
            <a:custGeom>
              <a:avLst/>
              <a:gdLst>
                <a:gd name="T0" fmla="*/ 0 w 741"/>
                <a:gd name="T1" fmla="*/ 0 h 507"/>
                <a:gd name="T2" fmla="*/ 0 w 741"/>
                <a:gd name="T3" fmla="*/ 385 h 507"/>
                <a:gd name="T4" fmla="*/ 741 w 741"/>
                <a:gd name="T5" fmla="*/ 507 h 507"/>
                <a:gd name="T6" fmla="*/ 741 w 741"/>
                <a:gd name="T7" fmla="*/ 157 h 507"/>
                <a:gd name="T8" fmla="*/ 0 w 741"/>
                <a:gd name="T9" fmla="*/ 0 h 5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41" h="507">
                  <a:moveTo>
                    <a:pt x="0" y="0"/>
                  </a:moveTo>
                  <a:lnTo>
                    <a:pt x="0" y="385"/>
                  </a:lnTo>
                  <a:lnTo>
                    <a:pt x="741" y="507"/>
                  </a:lnTo>
                  <a:lnTo>
                    <a:pt x="741" y="15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54" name="Freeform 1114">
              <a:extLst>
                <a:ext uri="{FF2B5EF4-FFF2-40B4-BE49-F238E27FC236}">
                  <a16:creationId xmlns:a16="http://schemas.microsoft.com/office/drawing/2014/main" id="{1B8C4F57-5AF2-48A1-A1F5-D835D958AE1F}"/>
                </a:ext>
              </a:extLst>
            </p:cNvPr>
            <p:cNvSpPr>
              <a:spLocks/>
            </p:cNvSpPr>
            <p:nvPr/>
          </p:nvSpPr>
          <p:spPr bwMode="auto">
            <a:xfrm>
              <a:off x="999" y="855"/>
              <a:ext cx="656" cy="212"/>
            </a:xfrm>
            <a:custGeom>
              <a:avLst/>
              <a:gdLst>
                <a:gd name="T0" fmla="*/ 0 w 656"/>
                <a:gd name="T1" fmla="*/ 0 h 212"/>
                <a:gd name="T2" fmla="*/ 0 w 656"/>
                <a:gd name="T3" fmla="*/ 107 h 212"/>
                <a:gd name="T4" fmla="*/ 656 w 656"/>
                <a:gd name="T5" fmla="*/ 212 h 212"/>
                <a:gd name="T6" fmla="*/ 656 w 656"/>
                <a:gd name="T7" fmla="*/ 126 h 212"/>
                <a:gd name="T8" fmla="*/ 0 w 656"/>
                <a:gd name="T9" fmla="*/ 0 h 2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56" h="212">
                  <a:moveTo>
                    <a:pt x="0" y="0"/>
                  </a:moveTo>
                  <a:lnTo>
                    <a:pt x="0" y="107"/>
                  </a:lnTo>
                  <a:lnTo>
                    <a:pt x="656" y="212"/>
                  </a:lnTo>
                  <a:lnTo>
                    <a:pt x="656" y="1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F2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55" name="Freeform 1115">
              <a:extLst>
                <a:ext uri="{FF2B5EF4-FFF2-40B4-BE49-F238E27FC236}">
                  <a16:creationId xmlns:a16="http://schemas.microsoft.com/office/drawing/2014/main" id="{49C008FF-B0D4-4F9E-AB97-FBA0D675F6D8}"/>
                </a:ext>
              </a:extLst>
            </p:cNvPr>
            <p:cNvSpPr>
              <a:spLocks/>
            </p:cNvSpPr>
            <p:nvPr/>
          </p:nvSpPr>
          <p:spPr bwMode="auto">
            <a:xfrm>
              <a:off x="999" y="855"/>
              <a:ext cx="656" cy="212"/>
            </a:xfrm>
            <a:custGeom>
              <a:avLst/>
              <a:gdLst>
                <a:gd name="T0" fmla="*/ 0 w 656"/>
                <a:gd name="T1" fmla="*/ 0 h 212"/>
                <a:gd name="T2" fmla="*/ 0 w 656"/>
                <a:gd name="T3" fmla="*/ 107 h 212"/>
                <a:gd name="T4" fmla="*/ 656 w 656"/>
                <a:gd name="T5" fmla="*/ 212 h 212"/>
                <a:gd name="T6" fmla="*/ 656 w 656"/>
                <a:gd name="T7" fmla="*/ 126 h 212"/>
                <a:gd name="T8" fmla="*/ 0 w 656"/>
                <a:gd name="T9" fmla="*/ 0 h 2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56" h="212">
                  <a:moveTo>
                    <a:pt x="0" y="0"/>
                  </a:moveTo>
                  <a:lnTo>
                    <a:pt x="0" y="107"/>
                  </a:lnTo>
                  <a:lnTo>
                    <a:pt x="656" y="212"/>
                  </a:lnTo>
                  <a:lnTo>
                    <a:pt x="656" y="12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56" name="Freeform 1116">
              <a:extLst>
                <a:ext uri="{FF2B5EF4-FFF2-40B4-BE49-F238E27FC236}">
                  <a16:creationId xmlns:a16="http://schemas.microsoft.com/office/drawing/2014/main" id="{C5262C28-93AA-445C-A5C7-D1DFE37B2DF8}"/>
                </a:ext>
              </a:extLst>
            </p:cNvPr>
            <p:cNvSpPr>
              <a:spLocks/>
            </p:cNvSpPr>
            <p:nvPr/>
          </p:nvSpPr>
          <p:spPr bwMode="auto">
            <a:xfrm>
              <a:off x="749" y="885"/>
              <a:ext cx="51" cy="118"/>
            </a:xfrm>
            <a:custGeom>
              <a:avLst/>
              <a:gdLst>
                <a:gd name="T0" fmla="*/ 0 w 51"/>
                <a:gd name="T1" fmla="*/ 27 h 118"/>
                <a:gd name="T2" fmla="*/ 0 w 51"/>
                <a:gd name="T3" fmla="*/ 118 h 118"/>
                <a:gd name="T4" fmla="*/ 51 w 51"/>
                <a:gd name="T5" fmla="*/ 96 h 118"/>
                <a:gd name="T6" fmla="*/ 51 w 51"/>
                <a:gd name="T7" fmla="*/ 0 h 118"/>
                <a:gd name="T8" fmla="*/ 0 w 51"/>
                <a:gd name="T9" fmla="*/ 27 h 1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1" h="118">
                  <a:moveTo>
                    <a:pt x="0" y="27"/>
                  </a:moveTo>
                  <a:lnTo>
                    <a:pt x="0" y="118"/>
                  </a:lnTo>
                  <a:lnTo>
                    <a:pt x="51" y="96"/>
                  </a:lnTo>
                  <a:lnTo>
                    <a:pt x="51" y="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E9F2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57" name="Freeform 1117">
              <a:extLst>
                <a:ext uri="{FF2B5EF4-FFF2-40B4-BE49-F238E27FC236}">
                  <a16:creationId xmlns:a16="http://schemas.microsoft.com/office/drawing/2014/main" id="{0C274B2F-506F-48F6-86BE-8CB8E12F4E93}"/>
                </a:ext>
              </a:extLst>
            </p:cNvPr>
            <p:cNvSpPr>
              <a:spLocks/>
            </p:cNvSpPr>
            <p:nvPr/>
          </p:nvSpPr>
          <p:spPr bwMode="auto">
            <a:xfrm>
              <a:off x="749" y="885"/>
              <a:ext cx="51" cy="118"/>
            </a:xfrm>
            <a:custGeom>
              <a:avLst/>
              <a:gdLst>
                <a:gd name="T0" fmla="*/ 0 w 51"/>
                <a:gd name="T1" fmla="*/ 27 h 118"/>
                <a:gd name="T2" fmla="*/ 0 w 51"/>
                <a:gd name="T3" fmla="*/ 118 h 118"/>
                <a:gd name="T4" fmla="*/ 51 w 51"/>
                <a:gd name="T5" fmla="*/ 96 h 118"/>
                <a:gd name="T6" fmla="*/ 51 w 51"/>
                <a:gd name="T7" fmla="*/ 0 h 118"/>
                <a:gd name="T8" fmla="*/ 0 w 51"/>
                <a:gd name="T9" fmla="*/ 27 h 1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1" h="118">
                  <a:moveTo>
                    <a:pt x="0" y="27"/>
                  </a:moveTo>
                  <a:lnTo>
                    <a:pt x="0" y="118"/>
                  </a:lnTo>
                  <a:lnTo>
                    <a:pt x="51" y="96"/>
                  </a:lnTo>
                  <a:lnTo>
                    <a:pt x="51" y="0"/>
                  </a:lnTo>
                  <a:lnTo>
                    <a:pt x="0" y="27"/>
                  </a:lnTo>
                  <a:close/>
                </a:path>
              </a:pathLst>
            </a:custGeom>
            <a:noFill/>
            <a:ln w="9525" cap="flat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58" name="Freeform 1118">
              <a:extLst>
                <a:ext uri="{FF2B5EF4-FFF2-40B4-BE49-F238E27FC236}">
                  <a16:creationId xmlns:a16="http://schemas.microsoft.com/office/drawing/2014/main" id="{96261061-CD71-4EC3-8EEC-744E6385691D}"/>
                </a:ext>
              </a:extLst>
            </p:cNvPr>
            <p:cNvSpPr>
              <a:spLocks/>
            </p:cNvSpPr>
            <p:nvPr/>
          </p:nvSpPr>
          <p:spPr bwMode="auto">
            <a:xfrm>
              <a:off x="932" y="2047"/>
              <a:ext cx="860" cy="361"/>
            </a:xfrm>
            <a:custGeom>
              <a:avLst/>
              <a:gdLst>
                <a:gd name="T0" fmla="*/ 0 w 860"/>
                <a:gd name="T1" fmla="*/ 17 h 361"/>
                <a:gd name="T2" fmla="*/ 0 w 860"/>
                <a:gd name="T3" fmla="*/ 361 h 361"/>
                <a:gd name="T4" fmla="*/ 860 w 860"/>
                <a:gd name="T5" fmla="*/ 257 h 361"/>
                <a:gd name="T6" fmla="*/ 860 w 860"/>
                <a:gd name="T7" fmla="*/ 0 h 361"/>
                <a:gd name="T8" fmla="*/ 0 w 860"/>
                <a:gd name="T9" fmla="*/ 17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60" h="361">
                  <a:moveTo>
                    <a:pt x="0" y="17"/>
                  </a:moveTo>
                  <a:lnTo>
                    <a:pt x="0" y="361"/>
                  </a:lnTo>
                  <a:lnTo>
                    <a:pt x="860" y="257"/>
                  </a:lnTo>
                  <a:lnTo>
                    <a:pt x="860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C7C9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59" name="Freeform 1119">
              <a:extLst>
                <a:ext uri="{FF2B5EF4-FFF2-40B4-BE49-F238E27FC236}">
                  <a16:creationId xmlns:a16="http://schemas.microsoft.com/office/drawing/2014/main" id="{AAA1D261-8F2D-4E6D-BC4B-4195712064B4}"/>
                </a:ext>
              </a:extLst>
            </p:cNvPr>
            <p:cNvSpPr>
              <a:spLocks/>
            </p:cNvSpPr>
            <p:nvPr/>
          </p:nvSpPr>
          <p:spPr bwMode="auto">
            <a:xfrm>
              <a:off x="932" y="2160"/>
              <a:ext cx="858" cy="249"/>
            </a:xfrm>
            <a:custGeom>
              <a:avLst/>
              <a:gdLst>
                <a:gd name="T0" fmla="*/ 0 w 858"/>
                <a:gd name="T1" fmla="*/ 249 h 249"/>
                <a:gd name="T2" fmla="*/ 858 w 858"/>
                <a:gd name="T3" fmla="*/ 146 h 249"/>
                <a:gd name="T4" fmla="*/ 858 w 858"/>
                <a:gd name="T5" fmla="*/ 0 h 249"/>
                <a:gd name="T6" fmla="*/ 0 w 858"/>
                <a:gd name="T7" fmla="*/ 77 h 249"/>
                <a:gd name="T8" fmla="*/ 0 w 858"/>
                <a:gd name="T9" fmla="*/ 249 h 2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58" h="249">
                  <a:moveTo>
                    <a:pt x="0" y="249"/>
                  </a:moveTo>
                  <a:lnTo>
                    <a:pt x="858" y="146"/>
                  </a:lnTo>
                  <a:lnTo>
                    <a:pt x="858" y="0"/>
                  </a:lnTo>
                  <a:lnTo>
                    <a:pt x="0" y="77"/>
                  </a:lnTo>
                  <a:lnTo>
                    <a:pt x="0" y="24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0" name="Freeform 1120">
              <a:extLst>
                <a:ext uri="{FF2B5EF4-FFF2-40B4-BE49-F238E27FC236}">
                  <a16:creationId xmlns:a16="http://schemas.microsoft.com/office/drawing/2014/main" id="{CD3D1B48-08A3-45CB-92CC-587E03266C1F}"/>
                </a:ext>
              </a:extLst>
            </p:cNvPr>
            <p:cNvSpPr>
              <a:spLocks/>
            </p:cNvSpPr>
            <p:nvPr/>
          </p:nvSpPr>
          <p:spPr bwMode="auto">
            <a:xfrm>
              <a:off x="932" y="2047"/>
              <a:ext cx="860" cy="361"/>
            </a:xfrm>
            <a:custGeom>
              <a:avLst/>
              <a:gdLst>
                <a:gd name="T0" fmla="*/ 0 w 860"/>
                <a:gd name="T1" fmla="*/ 17 h 361"/>
                <a:gd name="T2" fmla="*/ 0 w 860"/>
                <a:gd name="T3" fmla="*/ 361 h 361"/>
                <a:gd name="T4" fmla="*/ 860 w 860"/>
                <a:gd name="T5" fmla="*/ 257 h 361"/>
                <a:gd name="T6" fmla="*/ 860 w 860"/>
                <a:gd name="T7" fmla="*/ 0 h 361"/>
                <a:gd name="T8" fmla="*/ 0 w 860"/>
                <a:gd name="T9" fmla="*/ 17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60" h="361">
                  <a:moveTo>
                    <a:pt x="0" y="17"/>
                  </a:moveTo>
                  <a:lnTo>
                    <a:pt x="0" y="361"/>
                  </a:lnTo>
                  <a:lnTo>
                    <a:pt x="860" y="257"/>
                  </a:lnTo>
                  <a:lnTo>
                    <a:pt x="860" y="0"/>
                  </a:lnTo>
                  <a:lnTo>
                    <a:pt x="0" y="17"/>
                  </a:lnTo>
                  <a:close/>
                </a:path>
              </a:pathLst>
            </a:custGeom>
            <a:noFill/>
            <a:ln w="9525" cap="flat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1" name="Freeform 1121">
              <a:extLst>
                <a:ext uri="{FF2B5EF4-FFF2-40B4-BE49-F238E27FC236}">
                  <a16:creationId xmlns:a16="http://schemas.microsoft.com/office/drawing/2014/main" id="{1B8C911A-9053-4272-8BFE-7515A43E375B}"/>
                </a:ext>
              </a:extLst>
            </p:cNvPr>
            <p:cNvSpPr>
              <a:spLocks/>
            </p:cNvSpPr>
            <p:nvPr/>
          </p:nvSpPr>
          <p:spPr bwMode="auto">
            <a:xfrm>
              <a:off x="812" y="1109"/>
              <a:ext cx="1098" cy="1001"/>
            </a:xfrm>
            <a:custGeom>
              <a:avLst/>
              <a:gdLst>
                <a:gd name="T0" fmla="*/ 0 w 1098"/>
                <a:gd name="T1" fmla="*/ 0 h 1001"/>
                <a:gd name="T2" fmla="*/ 0 w 1098"/>
                <a:gd name="T3" fmla="*/ 1001 h 1001"/>
                <a:gd name="T4" fmla="*/ 1098 w 1098"/>
                <a:gd name="T5" fmla="*/ 958 h 1001"/>
                <a:gd name="T6" fmla="*/ 1098 w 1098"/>
                <a:gd name="T7" fmla="*/ 165 h 1001"/>
                <a:gd name="T8" fmla="*/ 0 w 1098"/>
                <a:gd name="T9" fmla="*/ 0 h 10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98" h="1001">
                  <a:moveTo>
                    <a:pt x="0" y="0"/>
                  </a:moveTo>
                  <a:lnTo>
                    <a:pt x="0" y="1001"/>
                  </a:lnTo>
                  <a:lnTo>
                    <a:pt x="1098" y="958"/>
                  </a:lnTo>
                  <a:lnTo>
                    <a:pt x="1098" y="1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2" name="Freeform 1122">
              <a:extLst>
                <a:ext uri="{FF2B5EF4-FFF2-40B4-BE49-F238E27FC236}">
                  <a16:creationId xmlns:a16="http://schemas.microsoft.com/office/drawing/2014/main" id="{25825E1B-960D-4EC0-A293-44CC9009621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7" y="2023"/>
              <a:ext cx="405" cy="229"/>
            </a:xfrm>
            <a:custGeom>
              <a:avLst/>
              <a:gdLst>
                <a:gd name="T0" fmla="*/ 0 w 405"/>
                <a:gd name="T1" fmla="*/ 16 h 229"/>
                <a:gd name="T2" fmla="*/ 0 w 405"/>
                <a:gd name="T3" fmla="*/ 229 h 229"/>
                <a:gd name="T4" fmla="*/ 405 w 405"/>
                <a:gd name="T5" fmla="*/ 192 h 229"/>
                <a:gd name="T6" fmla="*/ 405 w 405"/>
                <a:gd name="T7" fmla="*/ 0 h 229"/>
                <a:gd name="T8" fmla="*/ 0 w 405"/>
                <a:gd name="T9" fmla="*/ 16 h 2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5" h="229">
                  <a:moveTo>
                    <a:pt x="0" y="16"/>
                  </a:moveTo>
                  <a:lnTo>
                    <a:pt x="0" y="229"/>
                  </a:lnTo>
                  <a:lnTo>
                    <a:pt x="405" y="192"/>
                  </a:lnTo>
                  <a:lnTo>
                    <a:pt x="405" y="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3" name="Freeform 1123">
              <a:extLst>
                <a:ext uri="{FF2B5EF4-FFF2-40B4-BE49-F238E27FC236}">
                  <a16:creationId xmlns:a16="http://schemas.microsoft.com/office/drawing/2014/main" id="{B4808299-FA61-4F71-85BA-8D21ECC125A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7" y="2023"/>
              <a:ext cx="405" cy="229"/>
            </a:xfrm>
            <a:custGeom>
              <a:avLst/>
              <a:gdLst>
                <a:gd name="T0" fmla="*/ 0 w 405"/>
                <a:gd name="T1" fmla="*/ 16 h 229"/>
                <a:gd name="T2" fmla="*/ 0 w 405"/>
                <a:gd name="T3" fmla="*/ 229 h 229"/>
                <a:gd name="T4" fmla="*/ 405 w 405"/>
                <a:gd name="T5" fmla="*/ 192 h 229"/>
                <a:gd name="T6" fmla="*/ 405 w 405"/>
                <a:gd name="T7" fmla="*/ 0 h 229"/>
                <a:gd name="T8" fmla="*/ 0 w 405"/>
                <a:gd name="T9" fmla="*/ 16 h 2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5" h="229">
                  <a:moveTo>
                    <a:pt x="0" y="16"/>
                  </a:moveTo>
                  <a:lnTo>
                    <a:pt x="0" y="229"/>
                  </a:lnTo>
                  <a:lnTo>
                    <a:pt x="405" y="192"/>
                  </a:lnTo>
                  <a:lnTo>
                    <a:pt x="405" y="0"/>
                  </a:lnTo>
                  <a:lnTo>
                    <a:pt x="0" y="16"/>
                  </a:lnTo>
                  <a:close/>
                </a:path>
              </a:pathLst>
            </a:custGeom>
            <a:noFill/>
            <a:ln w="9525" cap="flat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4" name="Freeform 1124">
              <a:extLst>
                <a:ext uri="{FF2B5EF4-FFF2-40B4-BE49-F238E27FC236}">
                  <a16:creationId xmlns:a16="http://schemas.microsoft.com/office/drawing/2014/main" id="{CEECBEFF-B75B-48E2-9AD8-60640567430F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4" y="1113"/>
              <a:ext cx="1074" cy="197"/>
            </a:xfrm>
            <a:custGeom>
              <a:avLst/>
              <a:gdLst>
                <a:gd name="T0" fmla="*/ 0 w 1074"/>
                <a:gd name="T1" fmla="*/ 0 h 197"/>
                <a:gd name="T2" fmla="*/ 0 w 1074"/>
                <a:gd name="T3" fmla="*/ 31 h 197"/>
                <a:gd name="T4" fmla="*/ 1074 w 1074"/>
                <a:gd name="T5" fmla="*/ 197 h 197"/>
                <a:gd name="T6" fmla="*/ 1074 w 1074"/>
                <a:gd name="T7" fmla="*/ 177 h 197"/>
                <a:gd name="T8" fmla="*/ 0 w 1074"/>
                <a:gd name="T9" fmla="*/ 0 h 19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74" h="197">
                  <a:moveTo>
                    <a:pt x="0" y="0"/>
                  </a:moveTo>
                  <a:lnTo>
                    <a:pt x="0" y="31"/>
                  </a:lnTo>
                  <a:lnTo>
                    <a:pt x="1074" y="197"/>
                  </a:lnTo>
                  <a:lnTo>
                    <a:pt x="1074" y="1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5" name="Freeform 1125">
              <a:extLst>
                <a:ext uri="{FF2B5EF4-FFF2-40B4-BE49-F238E27FC236}">
                  <a16:creationId xmlns:a16="http://schemas.microsoft.com/office/drawing/2014/main" id="{E4751256-CC1A-4E6A-9143-1DCC0C3AF6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0" y="1334"/>
              <a:ext cx="849" cy="110"/>
            </a:xfrm>
            <a:custGeom>
              <a:avLst/>
              <a:gdLst>
                <a:gd name="T0" fmla="*/ 0 w 849"/>
                <a:gd name="T1" fmla="*/ 0 h 110"/>
                <a:gd name="T2" fmla="*/ 0 w 849"/>
                <a:gd name="T3" fmla="*/ 31 h 110"/>
                <a:gd name="T4" fmla="*/ 849 w 849"/>
                <a:gd name="T5" fmla="*/ 110 h 110"/>
                <a:gd name="T6" fmla="*/ 849 w 849"/>
                <a:gd name="T7" fmla="*/ 91 h 110"/>
                <a:gd name="T8" fmla="*/ 0 w 849"/>
                <a:gd name="T9" fmla="*/ 0 h 1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49" h="110">
                  <a:moveTo>
                    <a:pt x="0" y="0"/>
                  </a:moveTo>
                  <a:lnTo>
                    <a:pt x="0" y="31"/>
                  </a:lnTo>
                  <a:lnTo>
                    <a:pt x="849" y="110"/>
                  </a:lnTo>
                  <a:lnTo>
                    <a:pt x="849" y="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6" name="Freeform 1126">
              <a:extLst>
                <a:ext uri="{FF2B5EF4-FFF2-40B4-BE49-F238E27FC236}">
                  <a16:creationId xmlns:a16="http://schemas.microsoft.com/office/drawing/2014/main" id="{120FC1C1-FC3E-4C32-AA38-8AD21819CF8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7" y="1507"/>
              <a:ext cx="852" cy="88"/>
            </a:xfrm>
            <a:custGeom>
              <a:avLst/>
              <a:gdLst>
                <a:gd name="T0" fmla="*/ 0 w 852"/>
                <a:gd name="T1" fmla="*/ 0 h 88"/>
                <a:gd name="T2" fmla="*/ 0 w 852"/>
                <a:gd name="T3" fmla="*/ 29 h 88"/>
                <a:gd name="T4" fmla="*/ 852 w 852"/>
                <a:gd name="T5" fmla="*/ 88 h 88"/>
                <a:gd name="T6" fmla="*/ 852 w 852"/>
                <a:gd name="T7" fmla="*/ 67 h 88"/>
                <a:gd name="T8" fmla="*/ 0 w 852"/>
                <a:gd name="T9" fmla="*/ 0 h 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52" h="88">
                  <a:moveTo>
                    <a:pt x="0" y="0"/>
                  </a:moveTo>
                  <a:lnTo>
                    <a:pt x="0" y="29"/>
                  </a:lnTo>
                  <a:lnTo>
                    <a:pt x="852" y="88"/>
                  </a:lnTo>
                  <a:lnTo>
                    <a:pt x="852" y="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7" name="Freeform 1127">
              <a:extLst>
                <a:ext uri="{FF2B5EF4-FFF2-40B4-BE49-F238E27FC236}">
                  <a16:creationId xmlns:a16="http://schemas.microsoft.com/office/drawing/2014/main" id="{5EE07B71-390F-437A-9C60-CF55659AAFE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0" y="1689"/>
              <a:ext cx="848" cy="63"/>
            </a:xfrm>
            <a:custGeom>
              <a:avLst/>
              <a:gdLst>
                <a:gd name="T0" fmla="*/ 0 w 848"/>
                <a:gd name="T1" fmla="*/ 0 h 63"/>
                <a:gd name="T2" fmla="*/ 0 w 848"/>
                <a:gd name="T3" fmla="*/ 41 h 63"/>
                <a:gd name="T4" fmla="*/ 848 w 848"/>
                <a:gd name="T5" fmla="*/ 63 h 63"/>
                <a:gd name="T6" fmla="*/ 848 w 848"/>
                <a:gd name="T7" fmla="*/ 37 h 63"/>
                <a:gd name="T8" fmla="*/ 0 w 848"/>
                <a:gd name="T9" fmla="*/ 0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48" h="63">
                  <a:moveTo>
                    <a:pt x="0" y="0"/>
                  </a:moveTo>
                  <a:lnTo>
                    <a:pt x="0" y="41"/>
                  </a:lnTo>
                  <a:lnTo>
                    <a:pt x="848" y="63"/>
                  </a:lnTo>
                  <a:lnTo>
                    <a:pt x="848" y="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8" name="Freeform 1128">
              <a:extLst>
                <a:ext uri="{FF2B5EF4-FFF2-40B4-BE49-F238E27FC236}">
                  <a16:creationId xmlns:a16="http://schemas.microsoft.com/office/drawing/2014/main" id="{1DA3E39B-379F-47C1-AF48-6A28B55B7EA1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0" y="1131"/>
              <a:ext cx="57" cy="95"/>
            </a:xfrm>
            <a:custGeom>
              <a:avLst/>
              <a:gdLst>
                <a:gd name="T0" fmla="*/ 57 w 57"/>
                <a:gd name="T1" fmla="*/ 95 h 95"/>
                <a:gd name="T2" fmla="*/ 0 w 57"/>
                <a:gd name="T3" fmla="*/ 85 h 95"/>
                <a:gd name="T4" fmla="*/ 0 w 57"/>
                <a:gd name="T5" fmla="*/ 0 h 95"/>
                <a:gd name="T6" fmla="*/ 57 w 57"/>
                <a:gd name="T7" fmla="*/ 10 h 95"/>
                <a:gd name="T8" fmla="*/ 57 w 57"/>
                <a:gd name="T9" fmla="*/ 95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" h="95">
                  <a:moveTo>
                    <a:pt x="57" y="95"/>
                  </a:moveTo>
                  <a:lnTo>
                    <a:pt x="0" y="85"/>
                  </a:lnTo>
                  <a:lnTo>
                    <a:pt x="0" y="0"/>
                  </a:lnTo>
                  <a:lnTo>
                    <a:pt x="57" y="10"/>
                  </a:lnTo>
                  <a:lnTo>
                    <a:pt x="57" y="95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9" name="Freeform 1129">
              <a:extLst>
                <a:ext uri="{FF2B5EF4-FFF2-40B4-BE49-F238E27FC236}">
                  <a16:creationId xmlns:a16="http://schemas.microsoft.com/office/drawing/2014/main" id="{42BFFFF7-EB06-46AA-87D1-B975EF78241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8" y="1160"/>
              <a:ext cx="54" cy="89"/>
            </a:xfrm>
            <a:custGeom>
              <a:avLst/>
              <a:gdLst>
                <a:gd name="T0" fmla="*/ 54 w 54"/>
                <a:gd name="T1" fmla="*/ 89 h 89"/>
                <a:gd name="T2" fmla="*/ 0 w 54"/>
                <a:gd name="T3" fmla="*/ 81 h 89"/>
                <a:gd name="T4" fmla="*/ 0 w 54"/>
                <a:gd name="T5" fmla="*/ 0 h 89"/>
                <a:gd name="T6" fmla="*/ 54 w 54"/>
                <a:gd name="T7" fmla="*/ 7 h 89"/>
                <a:gd name="T8" fmla="*/ 54 w 54"/>
                <a:gd name="T9" fmla="*/ 89 h 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4" h="89">
                  <a:moveTo>
                    <a:pt x="54" y="89"/>
                  </a:moveTo>
                  <a:lnTo>
                    <a:pt x="0" y="81"/>
                  </a:lnTo>
                  <a:lnTo>
                    <a:pt x="0" y="0"/>
                  </a:lnTo>
                  <a:lnTo>
                    <a:pt x="54" y="7"/>
                  </a:lnTo>
                  <a:lnTo>
                    <a:pt x="54" y="89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70" name="Freeform 1130">
              <a:extLst>
                <a:ext uri="{FF2B5EF4-FFF2-40B4-BE49-F238E27FC236}">
                  <a16:creationId xmlns:a16="http://schemas.microsoft.com/office/drawing/2014/main" id="{0C084146-3C8B-417B-8C98-9445ABD5F35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2" y="1188"/>
              <a:ext cx="47" cy="80"/>
            </a:xfrm>
            <a:custGeom>
              <a:avLst/>
              <a:gdLst>
                <a:gd name="T0" fmla="*/ 47 w 47"/>
                <a:gd name="T1" fmla="*/ 80 h 80"/>
                <a:gd name="T2" fmla="*/ 0 w 47"/>
                <a:gd name="T3" fmla="*/ 72 h 80"/>
                <a:gd name="T4" fmla="*/ 0 w 47"/>
                <a:gd name="T5" fmla="*/ 0 h 80"/>
                <a:gd name="T6" fmla="*/ 47 w 47"/>
                <a:gd name="T7" fmla="*/ 6 h 80"/>
                <a:gd name="T8" fmla="*/ 47 w 47"/>
                <a:gd name="T9" fmla="*/ 80 h 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80">
                  <a:moveTo>
                    <a:pt x="47" y="80"/>
                  </a:moveTo>
                  <a:lnTo>
                    <a:pt x="0" y="72"/>
                  </a:lnTo>
                  <a:lnTo>
                    <a:pt x="0" y="0"/>
                  </a:lnTo>
                  <a:lnTo>
                    <a:pt x="47" y="6"/>
                  </a:lnTo>
                  <a:lnTo>
                    <a:pt x="47" y="8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71" name="Freeform 1131">
              <a:extLst>
                <a:ext uri="{FF2B5EF4-FFF2-40B4-BE49-F238E27FC236}">
                  <a16:creationId xmlns:a16="http://schemas.microsoft.com/office/drawing/2014/main" id="{FD5E1D18-5A9F-4ADE-A78C-8A96DE20AC5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6" y="1211"/>
              <a:ext cx="49" cy="81"/>
            </a:xfrm>
            <a:custGeom>
              <a:avLst/>
              <a:gdLst>
                <a:gd name="T0" fmla="*/ 49 w 49"/>
                <a:gd name="T1" fmla="*/ 81 h 81"/>
                <a:gd name="T2" fmla="*/ 0 w 49"/>
                <a:gd name="T3" fmla="*/ 74 h 81"/>
                <a:gd name="T4" fmla="*/ 0 w 49"/>
                <a:gd name="T5" fmla="*/ 0 h 81"/>
                <a:gd name="T6" fmla="*/ 49 w 49"/>
                <a:gd name="T7" fmla="*/ 7 h 81"/>
                <a:gd name="T8" fmla="*/ 49 w 49"/>
                <a:gd name="T9" fmla="*/ 81 h 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9" h="81">
                  <a:moveTo>
                    <a:pt x="49" y="81"/>
                  </a:moveTo>
                  <a:lnTo>
                    <a:pt x="0" y="74"/>
                  </a:lnTo>
                  <a:lnTo>
                    <a:pt x="0" y="0"/>
                  </a:lnTo>
                  <a:lnTo>
                    <a:pt x="49" y="7"/>
                  </a:lnTo>
                  <a:lnTo>
                    <a:pt x="49" y="81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72" name="Freeform 1132">
              <a:extLst>
                <a:ext uri="{FF2B5EF4-FFF2-40B4-BE49-F238E27FC236}">
                  <a16:creationId xmlns:a16="http://schemas.microsoft.com/office/drawing/2014/main" id="{7F451A2F-5CAB-403A-AACF-0FD0C15CE6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2" y="1230"/>
              <a:ext cx="48" cy="80"/>
            </a:xfrm>
            <a:custGeom>
              <a:avLst/>
              <a:gdLst>
                <a:gd name="T0" fmla="*/ 48 w 48"/>
                <a:gd name="T1" fmla="*/ 80 h 80"/>
                <a:gd name="T2" fmla="*/ 0 w 48"/>
                <a:gd name="T3" fmla="*/ 74 h 80"/>
                <a:gd name="T4" fmla="*/ 0 w 48"/>
                <a:gd name="T5" fmla="*/ 0 h 80"/>
                <a:gd name="T6" fmla="*/ 48 w 48"/>
                <a:gd name="T7" fmla="*/ 7 h 80"/>
                <a:gd name="T8" fmla="*/ 48 w 48"/>
                <a:gd name="T9" fmla="*/ 80 h 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8" h="80">
                  <a:moveTo>
                    <a:pt x="48" y="80"/>
                  </a:moveTo>
                  <a:lnTo>
                    <a:pt x="0" y="74"/>
                  </a:lnTo>
                  <a:lnTo>
                    <a:pt x="0" y="0"/>
                  </a:lnTo>
                  <a:lnTo>
                    <a:pt x="48" y="7"/>
                  </a:lnTo>
                  <a:lnTo>
                    <a:pt x="48" y="8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73" name="Freeform 1133">
              <a:extLst>
                <a:ext uri="{FF2B5EF4-FFF2-40B4-BE49-F238E27FC236}">
                  <a16:creationId xmlns:a16="http://schemas.microsoft.com/office/drawing/2014/main" id="{62356701-7944-49E0-B7ED-F6D90E42CE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3" y="1257"/>
              <a:ext cx="45" cy="75"/>
            </a:xfrm>
            <a:custGeom>
              <a:avLst/>
              <a:gdLst>
                <a:gd name="T0" fmla="*/ 45 w 45"/>
                <a:gd name="T1" fmla="*/ 75 h 75"/>
                <a:gd name="T2" fmla="*/ 0 w 45"/>
                <a:gd name="T3" fmla="*/ 69 h 75"/>
                <a:gd name="T4" fmla="*/ 0 w 45"/>
                <a:gd name="T5" fmla="*/ 0 h 75"/>
                <a:gd name="T6" fmla="*/ 45 w 45"/>
                <a:gd name="T7" fmla="*/ 6 h 75"/>
                <a:gd name="T8" fmla="*/ 45 w 45"/>
                <a:gd name="T9" fmla="*/ 75 h 7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" h="75">
                  <a:moveTo>
                    <a:pt x="45" y="75"/>
                  </a:moveTo>
                  <a:lnTo>
                    <a:pt x="0" y="69"/>
                  </a:lnTo>
                  <a:lnTo>
                    <a:pt x="0" y="0"/>
                  </a:lnTo>
                  <a:lnTo>
                    <a:pt x="45" y="6"/>
                  </a:lnTo>
                  <a:lnTo>
                    <a:pt x="45" y="75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74" name="Freeform 1134">
              <a:extLst>
                <a:ext uri="{FF2B5EF4-FFF2-40B4-BE49-F238E27FC236}">
                  <a16:creationId xmlns:a16="http://schemas.microsoft.com/office/drawing/2014/main" id="{36AEFCAD-A068-4649-970D-E59EA6C55E7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2" y="1274"/>
              <a:ext cx="45" cy="76"/>
            </a:xfrm>
            <a:custGeom>
              <a:avLst/>
              <a:gdLst>
                <a:gd name="T0" fmla="*/ 45 w 45"/>
                <a:gd name="T1" fmla="*/ 76 h 76"/>
                <a:gd name="T2" fmla="*/ 0 w 45"/>
                <a:gd name="T3" fmla="*/ 69 h 76"/>
                <a:gd name="T4" fmla="*/ 0 w 45"/>
                <a:gd name="T5" fmla="*/ 0 h 76"/>
                <a:gd name="T6" fmla="*/ 45 w 45"/>
                <a:gd name="T7" fmla="*/ 7 h 76"/>
                <a:gd name="T8" fmla="*/ 45 w 45"/>
                <a:gd name="T9" fmla="*/ 76 h 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" h="76">
                  <a:moveTo>
                    <a:pt x="45" y="76"/>
                  </a:moveTo>
                  <a:lnTo>
                    <a:pt x="0" y="69"/>
                  </a:lnTo>
                  <a:lnTo>
                    <a:pt x="0" y="0"/>
                  </a:lnTo>
                  <a:lnTo>
                    <a:pt x="45" y="7"/>
                  </a:lnTo>
                  <a:lnTo>
                    <a:pt x="45" y="7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75" name="Freeform 1135">
              <a:extLst>
                <a:ext uri="{FF2B5EF4-FFF2-40B4-BE49-F238E27FC236}">
                  <a16:creationId xmlns:a16="http://schemas.microsoft.com/office/drawing/2014/main" id="{EDE196F6-664D-4555-908B-6D5BADE6E8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4" y="1292"/>
              <a:ext cx="44" cy="75"/>
            </a:xfrm>
            <a:custGeom>
              <a:avLst/>
              <a:gdLst>
                <a:gd name="T0" fmla="*/ 44 w 44"/>
                <a:gd name="T1" fmla="*/ 75 h 75"/>
                <a:gd name="T2" fmla="*/ 0 w 44"/>
                <a:gd name="T3" fmla="*/ 69 h 75"/>
                <a:gd name="T4" fmla="*/ 0 w 44"/>
                <a:gd name="T5" fmla="*/ 0 h 75"/>
                <a:gd name="T6" fmla="*/ 44 w 44"/>
                <a:gd name="T7" fmla="*/ 7 h 75"/>
                <a:gd name="T8" fmla="*/ 44 w 44"/>
                <a:gd name="T9" fmla="*/ 75 h 7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4" h="75">
                  <a:moveTo>
                    <a:pt x="44" y="75"/>
                  </a:moveTo>
                  <a:lnTo>
                    <a:pt x="0" y="69"/>
                  </a:lnTo>
                  <a:lnTo>
                    <a:pt x="0" y="0"/>
                  </a:lnTo>
                  <a:lnTo>
                    <a:pt x="44" y="7"/>
                  </a:lnTo>
                  <a:lnTo>
                    <a:pt x="44" y="75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76" name="Freeform 1136">
              <a:extLst>
                <a:ext uri="{FF2B5EF4-FFF2-40B4-BE49-F238E27FC236}">
                  <a16:creationId xmlns:a16="http://schemas.microsoft.com/office/drawing/2014/main" id="{9AA37306-76EB-4FBB-8A2D-1BFFB871E7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2" y="1367"/>
              <a:ext cx="52" cy="72"/>
            </a:xfrm>
            <a:custGeom>
              <a:avLst/>
              <a:gdLst>
                <a:gd name="T0" fmla="*/ 52 w 52"/>
                <a:gd name="T1" fmla="*/ 72 h 72"/>
                <a:gd name="T2" fmla="*/ 0 w 52"/>
                <a:gd name="T3" fmla="*/ 69 h 72"/>
                <a:gd name="T4" fmla="*/ 0 w 52"/>
                <a:gd name="T5" fmla="*/ 0 h 72"/>
                <a:gd name="T6" fmla="*/ 52 w 52"/>
                <a:gd name="T7" fmla="*/ 3 h 72"/>
                <a:gd name="T8" fmla="*/ 52 w 52"/>
                <a:gd name="T9" fmla="*/ 72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2" h="72">
                  <a:moveTo>
                    <a:pt x="52" y="72"/>
                  </a:moveTo>
                  <a:lnTo>
                    <a:pt x="0" y="69"/>
                  </a:lnTo>
                  <a:lnTo>
                    <a:pt x="0" y="0"/>
                  </a:lnTo>
                  <a:lnTo>
                    <a:pt x="52" y="3"/>
                  </a:lnTo>
                  <a:lnTo>
                    <a:pt x="52" y="72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77" name="Freeform 1137">
              <a:extLst>
                <a:ext uri="{FF2B5EF4-FFF2-40B4-BE49-F238E27FC236}">
                  <a16:creationId xmlns:a16="http://schemas.microsoft.com/office/drawing/2014/main" id="{19691AEE-7F58-41D7-9A10-F997E604D49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6" y="1379"/>
              <a:ext cx="48" cy="71"/>
            </a:xfrm>
            <a:custGeom>
              <a:avLst/>
              <a:gdLst>
                <a:gd name="T0" fmla="*/ 48 w 48"/>
                <a:gd name="T1" fmla="*/ 71 h 71"/>
                <a:gd name="T2" fmla="*/ 0 w 48"/>
                <a:gd name="T3" fmla="*/ 66 h 71"/>
                <a:gd name="T4" fmla="*/ 0 w 48"/>
                <a:gd name="T5" fmla="*/ 0 h 71"/>
                <a:gd name="T6" fmla="*/ 48 w 48"/>
                <a:gd name="T7" fmla="*/ 4 h 71"/>
                <a:gd name="T8" fmla="*/ 48 w 48"/>
                <a:gd name="T9" fmla="*/ 71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8" h="71">
                  <a:moveTo>
                    <a:pt x="48" y="71"/>
                  </a:moveTo>
                  <a:lnTo>
                    <a:pt x="0" y="66"/>
                  </a:lnTo>
                  <a:lnTo>
                    <a:pt x="0" y="0"/>
                  </a:lnTo>
                  <a:lnTo>
                    <a:pt x="48" y="4"/>
                  </a:lnTo>
                  <a:lnTo>
                    <a:pt x="48" y="71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78" name="Freeform 1138">
              <a:extLst>
                <a:ext uri="{FF2B5EF4-FFF2-40B4-BE49-F238E27FC236}">
                  <a16:creationId xmlns:a16="http://schemas.microsoft.com/office/drawing/2014/main" id="{38301E60-B5CD-44AF-A7D6-30C0B3AD17D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4" y="1392"/>
              <a:ext cx="49" cy="71"/>
            </a:xfrm>
            <a:custGeom>
              <a:avLst/>
              <a:gdLst>
                <a:gd name="T0" fmla="*/ 49 w 49"/>
                <a:gd name="T1" fmla="*/ 71 h 71"/>
                <a:gd name="T2" fmla="*/ 0 w 49"/>
                <a:gd name="T3" fmla="*/ 66 h 71"/>
                <a:gd name="T4" fmla="*/ 0 w 49"/>
                <a:gd name="T5" fmla="*/ 0 h 71"/>
                <a:gd name="T6" fmla="*/ 49 w 49"/>
                <a:gd name="T7" fmla="*/ 3 h 71"/>
                <a:gd name="T8" fmla="*/ 49 w 49"/>
                <a:gd name="T9" fmla="*/ 71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9" h="71">
                  <a:moveTo>
                    <a:pt x="49" y="71"/>
                  </a:moveTo>
                  <a:lnTo>
                    <a:pt x="0" y="66"/>
                  </a:lnTo>
                  <a:lnTo>
                    <a:pt x="0" y="0"/>
                  </a:lnTo>
                  <a:lnTo>
                    <a:pt x="49" y="3"/>
                  </a:lnTo>
                  <a:lnTo>
                    <a:pt x="49" y="71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79" name="Freeform 1139">
              <a:extLst>
                <a:ext uri="{FF2B5EF4-FFF2-40B4-BE49-F238E27FC236}">
                  <a16:creationId xmlns:a16="http://schemas.microsoft.com/office/drawing/2014/main" id="{C39DC163-E1F1-49F7-8E2C-1A4369BB883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8" y="1408"/>
              <a:ext cx="43" cy="66"/>
            </a:xfrm>
            <a:custGeom>
              <a:avLst/>
              <a:gdLst>
                <a:gd name="T0" fmla="*/ 43 w 43"/>
                <a:gd name="T1" fmla="*/ 66 h 66"/>
                <a:gd name="T2" fmla="*/ 0 w 43"/>
                <a:gd name="T3" fmla="*/ 62 h 66"/>
                <a:gd name="T4" fmla="*/ 0 w 43"/>
                <a:gd name="T5" fmla="*/ 0 h 66"/>
                <a:gd name="T6" fmla="*/ 43 w 43"/>
                <a:gd name="T7" fmla="*/ 3 h 66"/>
                <a:gd name="T8" fmla="*/ 43 w 43"/>
                <a:gd name="T9" fmla="*/ 66 h 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" h="66">
                  <a:moveTo>
                    <a:pt x="43" y="66"/>
                  </a:moveTo>
                  <a:lnTo>
                    <a:pt x="0" y="62"/>
                  </a:lnTo>
                  <a:lnTo>
                    <a:pt x="0" y="0"/>
                  </a:lnTo>
                  <a:lnTo>
                    <a:pt x="43" y="3"/>
                  </a:lnTo>
                  <a:lnTo>
                    <a:pt x="43" y="6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80" name="Freeform 1140">
              <a:extLst>
                <a:ext uri="{FF2B5EF4-FFF2-40B4-BE49-F238E27FC236}">
                  <a16:creationId xmlns:a16="http://schemas.microsoft.com/office/drawing/2014/main" id="{7F7204A2-3BEE-4566-8812-7848F4A24BE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8" y="1423"/>
              <a:ext cx="41" cy="62"/>
            </a:xfrm>
            <a:custGeom>
              <a:avLst/>
              <a:gdLst>
                <a:gd name="T0" fmla="*/ 41 w 41"/>
                <a:gd name="T1" fmla="*/ 62 h 62"/>
                <a:gd name="T2" fmla="*/ 0 w 41"/>
                <a:gd name="T3" fmla="*/ 58 h 62"/>
                <a:gd name="T4" fmla="*/ 0 w 41"/>
                <a:gd name="T5" fmla="*/ 0 h 62"/>
                <a:gd name="T6" fmla="*/ 41 w 41"/>
                <a:gd name="T7" fmla="*/ 4 h 62"/>
                <a:gd name="T8" fmla="*/ 41 w 41"/>
                <a:gd name="T9" fmla="*/ 62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" h="62">
                  <a:moveTo>
                    <a:pt x="41" y="62"/>
                  </a:moveTo>
                  <a:lnTo>
                    <a:pt x="0" y="58"/>
                  </a:lnTo>
                  <a:lnTo>
                    <a:pt x="0" y="0"/>
                  </a:lnTo>
                  <a:lnTo>
                    <a:pt x="41" y="4"/>
                  </a:lnTo>
                  <a:lnTo>
                    <a:pt x="41" y="62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81" name="Freeform 1141">
              <a:extLst>
                <a:ext uri="{FF2B5EF4-FFF2-40B4-BE49-F238E27FC236}">
                  <a16:creationId xmlns:a16="http://schemas.microsoft.com/office/drawing/2014/main" id="{5ED73BB2-9DD1-4B6B-8B83-63B122E523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8" y="1434"/>
              <a:ext cx="41" cy="62"/>
            </a:xfrm>
            <a:custGeom>
              <a:avLst/>
              <a:gdLst>
                <a:gd name="T0" fmla="*/ 41 w 41"/>
                <a:gd name="T1" fmla="*/ 62 h 62"/>
                <a:gd name="T2" fmla="*/ 0 w 41"/>
                <a:gd name="T3" fmla="*/ 58 h 62"/>
                <a:gd name="T4" fmla="*/ 0 w 41"/>
                <a:gd name="T5" fmla="*/ 0 h 62"/>
                <a:gd name="T6" fmla="*/ 41 w 41"/>
                <a:gd name="T7" fmla="*/ 4 h 62"/>
                <a:gd name="T8" fmla="*/ 41 w 41"/>
                <a:gd name="T9" fmla="*/ 62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" h="62">
                  <a:moveTo>
                    <a:pt x="41" y="62"/>
                  </a:moveTo>
                  <a:lnTo>
                    <a:pt x="0" y="58"/>
                  </a:lnTo>
                  <a:lnTo>
                    <a:pt x="0" y="0"/>
                  </a:lnTo>
                  <a:lnTo>
                    <a:pt x="41" y="4"/>
                  </a:lnTo>
                  <a:lnTo>
                    <a:pt x="41" y="62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82" name="Freeform 1142">
              <a:extLst>
                <a:ext uri="{FF2B5EF4-FFF2-40B4-BE49-F238E27FC236}">
                  <a16:creationId xmlns:a16="http://schemas.microsoft.com/office/drawing/2014/main" id="{47A37602-D676-4E29-9AFB-612F7104639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3" y="1350"/>
              <a:ext cx="52" cy="72"/>
            </a:xfrm>
            <a:custGeom>
              <a:avLst/>
              <a:gdLst>
                <a:gd name="T0" fmla="*/ 52 w 52"/>
                <a:gd name="T1" fmla="*/ 72 h 72"/>
                <a:gd name="T2" fmla="*/ 0 w 52"/>
                <a:gd name="T3" fmla="*/ 69 h 72"/>
                <a:gd name="T4" fmla="*/ 0 w 52"/>
                <a:gd name="T5" fmla="*/ 0 h 72"/>
                <a:gd name="T6" fmla="*/ 52 w 52"/>
                <a:gd name="T7" fmla="*/ 3 h 72"/>
                <a:gd name="T8" fmla="*/ 52 w 52"/>
                <a:gd name="T9" fmla="*/ 72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2" h="72">
                  <a:moveTo>
                    <a:pt x="52" y="72"/>
                  </a:moveTo>
                  <a:lnTo>
                    <a:pt x="0" y="69"/>
                  </a:lnTo>
                  <a:lnTo>
                    <a:pt x="0" y="0"/>
                  </a:lnTo>
                  <a:lnTo>
                    <a:pt x="52" y="3"/>
                  </a:lnTo>
                  <a:lnTo>
                    <a:pt x="52" y="72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83" name="Freeform 1143">
              <a:extLst>
                <a:ext uri="{FF2B5EF4-FFF2-40B4-BE49-F238E27FC236}">
                  <a16:creationId xmlns:a16="http://schemas.microsoft.com/office/drawing/2014/main" id="{7AC69E42-D9B9-4CAD-8213-1F62AEE3FF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0" y="1518"/>
              <a:ext cx="53" cy="81"/>
            </a:xfrm>
            <a:custGeom>
              <a:avLst/>
              <a:gdLst>
                <a:gd name="T0" fmla="*/ 53 w 53"/>
                <a:gd name="T1" fmla="*/ 81 h 81"/>
                <a:gd name="T2" fmla="*/ 0 w 53"/>
                <a:gd name="T3" fmla="*/ 75 h 81"/>
                <a:gd name="T4" fmla="*/ 0 w 53"/>
                <a:gd name="T5" fmla="*/ 0 h 81"/>
                <a:gd name="T6" fmla="*/ 53 w 53"/>
                <a:gd name="T7" fmla="*/ 6 h 81"/>
                <a:gd name="T8" fmla="*/ 53 w 53"/>
                <a:gd name="T9" fmla="*/ 81 h 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3" h="81">
                  <a:moveTo>
                    <a:pt x="53" y="81"/>
                  </a:moveTo>
                  <a:lnTo>
                    <a:pt x="0" y="75"/>
                  </a:lnTo>
                  <a:lnTo>
                    <a:pt x="0" y="0"/>
                  </a:lnTo>
                  <a:lnTo>
                    <a:pt x="53" y="6"/>
                  </a:lnTo>
                  <a:lnTo>
                    <a:pt x="53" y="81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84" name="Freeform 1144">
              <a:extLst>
                <a:ext uri="{FF2B5EF4-FFF2-40B4-BE49-F238E27FC236}">
                  <a16:creationId xmlns:a16="http://schemas.microsoft.com/office/drawing/2014/main" id="{E939F510-6E4A-4DE2-861E-6B72CC55A45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9" y="1530"/>
              <a:ext cx="53" cy="82"/>
            </a:xfrm>
            <a:custGeom>
              <a:avLst/>
              <a:gdLst>
                <a:gd name="T0" fmla="*/ 53 w 53"/>
                <a:gd name="T1" fmla="*/ 82 h 82"/>
                <a:gd name="T2" fmla="*/ 0 w 53"/>
                <a:gd name="T3" fmla="*/ 76 h 82"/>
                <a:gd name="T4" fmla="*/ 0 w 53"/>
                <a:gd name="T5" fmla="*/ 0 h 82"/>
                <a:gd name="T6" fmla="*/ 53 w 53"/>
                <a:gd name="T7" fmla="*/ 6 h 82"/>
                <a:gd name="T8" fmla="*/ 53 w 53"/>
                <a:gd name="T9" fmla="*/ 82 h 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3" h="82">
                  <a:moveTo>
                    <a:pt x="53" y="82"/>
                  </a:moveTo>
                  <a:lnTo>
                    <a:pt x="0" y="76"/>
                  </a:lnTo>
                  <a:lnTo>
                    <a:pt x="0" y="0"/>
                  </a:lnTo>
                  <a:lnTo>
                    <a:pt x="53" y="6"/>
                  </a:lnTo>
                  <a:lnTo>
                    <a:pt x="53" y="82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85" name="Freeform 1145">
              <a:extLst>
                <a:ext uri="{FF2B5EF4-FFF2-40B4-BE49-F238E27FC236}">
                  <a16:creationId xmlns:a16="http://schemas.microsoft.com/office/drawing/2014/main" id="{684098AF-56D7-47D5-A53E-78ABF2862F47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2" y="1538"/>
              <a:ext cx="53" cy="82"/>
            </a:xfrm>
            <a:custGeom>
              <a:avLst/>
              <a:gdLst>
                <a:gd name="T0" fmla="*/ 53 w 53"/>
                <a:gd name="T1" fmla="*/ 82 h 82"/>
                <a:gd name="T2" fmla="*/ 0 w 53"/>
                <a:gd name="T3" fmla="*/ 75 h 82"/>
                <a:gd name="T4" fmla="*/ 0 w 53"/>
                <a:gd name="T5" fmla="*/ 0 h 82"/>
                <a:gd name="T6" fmla="*/ 53 w 53"/>
                <a:gd name="T7" fmla="*/ 6 h 82"/>
                <a:gd name="T8" fmla="*/ 53 w 53"/>
                <a:gd name="T9" fmla="*/ 82 h 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3" h="82">
                  <a:moveTo>
                    <a:pt x="53" y="82"/>
                  </a:moveTo>
                  <a:lnTo>
                    <a:pt x="0" y="75"/>
                  </a:lnTo>
                  <a:lnTo>
                    <a:pt x="0" y="0"/>
                  </a:lnTo>
                  <a:lnTo>
                    <a:pt x="53" y="6"/>
                  </a:lnTo>
                  <a:lnTo>
                    <a:pt x="53" y="82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86" name="Freeform 1146">
              <a:extLst>
                <a:ext uri="{FF2B5EF4-FFF2-40B4-BE49-F238E27FC236}">
                  <a16:creationId xmlns:a16="http://schemas.microsoft.com/office/drawing/2014/main" id="{8009D157-EB2E-4DF0-A0F6-BDBA6D43CF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4" y="1554"/>
              <a:ext cx="50" cy="75"/>
            </a:xfrm>
            <a:custGeom>
              <a:avLst/>
              <a:gdLst>
                <a:gd name="T0" fmla="*/ 50 w 50"/>
                <a:gd name="T1" fmla="*/ 75 h 75"/>
                <a:gd name="T2" fmla="*/ 0 w 50"/>
                <a:gd name="T3" fmla="*/ 70 h 75"/>
                <a:gd name="T4" fmla="*/ 0 w 50"/>
                <a:gd name="T5" fmla="*/ 0 h 75"/>
                <a:gd name="T6" fmla="*/ 50 w 50"/>
                <a:gd name="T7" fmla="*/ 6 h 75"/>
                <a:gd name="T8" fmla="*/ 50 w 50"/>
                <a:gd name="T9" fmla="*/ 75 h 7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" h="75">
                  <a:moveTo>
                    <a:pt x="50" y="75"/>
                  </a:moveTo>
                  <a:lnTo>
                    <a:pt x="0" y="70"/>
                  </a:lnTo>
                  <a:lnTo>
                    <a:pt x="0" y="0"/>
                  </a:lnTo>
                  <a:lnTo>
                    <a:pt x="50" y="6"/>
                  </a:lnTo>
                  <a:lnTo>
                    <a:pt x="50" y="75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87" name="Freeform 1147">
              <a:extLst>
                <a:ext uri="{FF2B5EF4-FFF2-40B4-BE49-F238E27FC236}">
                  <a16:creationId xmlns:a16="http://schemas.microsoft.com/office/drawing/2014/main" id="{177ACD38-118F-4709-B523-F68028EFF16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3" y="1562"/>
              <a:ext cx="48" cy="72"/>
            </a:xfrm>
            <a:custGeom>
              <a:avLst/>
              <a:gdLst>
                <a:gd name="T0" fmla="*/ 48 w 48"/>
                <a:gd name="T1" fmla="*/ 72 h 72"/>
                <a:gd name="T2" fmla="*/ 0 w 48"/>
                <a:gd name="T3" fmla="*/ 67 h 72"/>
                <a:gd name="T4" fmla="*/ 0 w 48"/>
                <a:gd name="T5" fmla="*/ 0 h 72"/>
                <a:gd name="T6" fmla="*/ 48 w 48"/>
                <a:gd name="T7" fmla="*/ 4 h 72"/>
                <a:gd name="T8" fmla="*/ 48 w 48"/>
                <a:gd name="T9" fmla="*/ 72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8" h="72">
                  <a:moveTo>
                    <a:pt x="48" y="72"/>
                  </a:moveTo>
                  <a:lnTo>
                    <a:pt x="0" y="67"/>
                  </a:lnTo>
                  <a:lnTo>
                    <a:pt x="0" y="0"/>
                  </a:lnTo>
                  <a:lnTo>
                    <a:pt x="48" y="4"/>
                  </a:lnTo>
                  <a:lnTo>
                    <a:pt x="48" y="72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88" name="Freeform 1148">
              <a:extLst>
                <a:ext uri="{FF2B5EF4-FFF2-40B4-BE49-F238E27FC236}">
                  <a16:creationId xmlns:a16="http://schemas.microsoft.com/office/drawing/2014/main" id="{5476A52F-5644-43D9-BCB0-BC916EAA00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6" y="1579"/>
              <a:ext cx="44" cy="66"/>
            </a:xfrm>
            <a:custGeom>
              <a:avLst/>
              <a:gdLst>
                <a:gd name="T0" fmla="*/ 44 w 44"/>
                <a:gd name="T1" fmla="*/ 66 h 66"/>
                <a:gd name="T2" fmla="*/ 0 w 44"/>
                <a:gd name="T3" fmla="*/ 61 h 66"/>
                <a:gd name="T4" fmla="*/ 0 w 44"/>
                <a:gd name="T5" fmla="*/ 0 h 66"/>
                <a:gd name="T6" fmla="*/ 44 w 44"/>
                <a:gd name="T7" fmla="*/ 5 h 66"/>
                <a:gd name="T8" fmla="*/ 44 w 44"/>
                <a:gd name="T9" fmla="*/ 66 h 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4" h="66">
                  <a:moveTo>
                    <a:pt x="44" y="66"/>
                  </a:moveTo>
                  <a:lnTo>
                    <a:pt x="0" y="61"/>
                  </a:lnTo>
                  <a:lnTo>
                    <a:pt x="0" y="0"/>
                  </a:lnTo>
                  <a:lnTo>
                    <a:pt x="44" y="5"/>
                  </a:lnTo>
                  <a:lnTo>
                    <a:pt x="44" y="6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89" name="Freeform 1149">
              <a:extLst>
                <a:ext uri="{FF2B5EF4-FFF2-40B4-BE49-F238E27FC236}">
                  <a16:creationId xmlns:a16="http://schemas.microsoft.com/office/drawing/2014/main" id="{B9D8C9AC-93E1-4326-BA65-290BCAAE074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5" y="1582"/>
              <a:ext cx="44" cy="66"/>
            </a:xfrm>
            <a:custGeom>
              <a:avLst/>
              <a:gdLst>
                <a:gd name="T0" fmla="*/ 44 w 44"/>
                <a:gd name="T1" fmla="*/ 66 h 66"/>
                <a:gd name="T2" fmla="*/ 0 w 44"/>
                <a:gd name="T3" fmla="*/ 61 h 66"/>
                <a:gd name="T4" fmla="*/ 0 w 44"/>
                <a:gd name="T5" fmla="*/ 0 h 66"/>
                <a:gd name="T6" fmla="*/ 44 w 44"/>
                <a:gd name="T7" fmla="*/ 5 h 66"/>
                <a:gd name="T8" fmla="*/ 44 w 44"/>
                <a:gd name="T9" fmla="*/ 66 h 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4" h="66">
                  <a:moveTo>
                    <a:pt x="44" y="66"/>
                  </a:moveTo>
                  <a:lnTo>
                    <a:pt x="0" y="61"/>
                  </a:lnTo>
                  <a:lnTo>
                    <a:pt x="0" y="0"/>
                  </a:lnTo>
                  <a:lnTo>
                    <a:pt x="44" y="5"/>
                  </a:lnTo>
                  <a:lnTo>
                    <a:pt x="44" y="6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0" name="Freeform 1150">
              <a:extLst>
                <a:ext uri="{FF2B5EF4-FFF2-40B4-BE49-F238E27FC236}">
                  <a16:creationId xmlns:a16="http://schemas.microsoft.com/office/drawing/2014/main" id="{3B1951FE-2F12-4C10-ACC4-2FFB4AE6094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7" y="1719"/>
              <a:ext cx="48" cy="69"/>
            </a:xfrm>
            <a:custGeom>
              <a:avLst/>
              <a:gdLst>
                <a:gd name="T0" fmla="*/ 48 w 48"/>
                <a:gd name="T1" fmla="*/ 69 h 69"/>
                <a:gd name="T2" fmla="*/ 0 w 48"/>
                <a:gd name="T3" fmla="*/ 66 h 69"/>
                <a:gd name="T4" fmla="*/ 0 w 48"/>
                <a:gd name="T5" fmla="*/ 0 h 69"/>
                <a:gd name="T6" fmla="*/ 48 w 48"/>
                <a:gd name="T7" fmla="*/ 0 h 69"/>
                <a:gd name="T8" fmla="*/ 48 w 48"/>
                <a:gd name="T9" fmla="*/ 69 h 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8" h="69">
                  <a:moveTo>
                    <a:pt x="48" y="69"/>
                  </a:moveTo>
                  <a:lnTo>
                    <a:pt x="0" y="66"/>
                  </a:lnTo>
                  <a:lnTo>
                    <a:pt x="0" y="0"/>
                  </a:lnTo>
                  <a:lnTo>
                    <a:pt x="48" y="0"/>
                  </a:lnTo>
                  <a:lnTo>
                    <a:pt x="48" y="69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1" name="Freeform 1151">
              <a:extLst>
                <a:ext uri="{FF2B5EF4-FFF2-40B4-BE49-F238E27FC236}">
                  <a16:creationId xmlns:a16="http://schemas.microsoft.com/office/drawing/2014/main" id="{10A1BDE2-6E98-49A9-82D1-206F4E0DF27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3" y="1722"/>
              <a:ext cx="48" cy="69"/>
            </a:xfrm>
            <a:custGeom>
              <a:avLst/>
              <a:gdLst>
                <a:gd name="T0" fmla="*/ 48 w 48"/>
                <a:gd name="T1" fmla="*/ 69 h 69"/>
                <a:gd name="T2" fmla="*/ 0 w 48"/>
                <a:gd name="T3" fmla="*/ 66 h 69"/>
                <a:gd name="T4" fmla="*/ 0 w 48"/>
                <a:gd name="T5" fmla="*/ 0 h 69"/>
                <a:gd name="T6" fmla="*/ 48 w 48"/>
                <a:gd name="T7" fmla="*/ 0 h 69"/>
                <a:gd name="T8" fmla="*/ 48 w 48"/>
                <a:gd name="T9" fmla="*/ 69 h 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8" h="69">
                  <a:moveTo>
                    <a:pt x="48" y="69"/>
                  </a:moveTo>
                  <a:lnTo>
                    <a:pt x="0" y="66"/>
                  </a:lnTo>
                  <a:lnTo>
                    <a:pt x="0" y="0"/>
                  </a:lnTo>
                  <a:lnTo>
                    <a:pt x="48" y="0"/>
                  </a:lnTo>
                  <a:lnTo>
                    <a:pt x="48" y="69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2" name="Freeform 1152">
              <a:extLst>
                <a:ext uri="{FF2B5EF4-FFF2-40B4-BE49-F238E27FC236}">
                  <a16:creationId xmlns:a16="http://schemas.microsoft.com/office/drawing/2014/main" id="{04401602-0F67-44EC-B653-75822067D6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2" y="1730"/>
              <a:ext cx="49" cy="69"/>
            </a:xfrm>
            <a:custGeom>
              <a:avLst/>
              <a:gdLst>
                <a:gd name="T0" fmla="*/ 49 w 49"/>
                <a:gd name="T1" fmla="*/ 69 h 69"/>
                <a:gd name="T2" fmla="*/ 0 w 49"/>
                <a:gd name="T3" fmla="*/ 66 h 69"/>
                <a:gd name="T4" fmla="*/ 0 w 49"/>
                <a:gd name="T5" fmla="*/ 0 h 69"/>
                <a:gd name="T6" fmla="*/ 49 w 49"/>
                <a:gd name="T7" fmla="*/ 0 h 69"/>
                <a:gd name="T8" fmla="*/ 49 w 49"/>
                <a:gd name="T9" fmla="*/ 69 h 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9" h="69">
                  <a:moveTo>
                    <a:pt x="49" y="69"/>
                  </a:moveTo>
                  <a:lnTo>
                    <a:pt x="0" y="66"/>
                  </a:lnTo>
                  <a:lnTo>
                    <a:pt x="0" y="0"/>
                  </a:lnTo>
                  <a:lnTo>
                    <a:pt x="49" y="0"/>
                  </a:lnTo>
                  <a:lnTo>
                    <a:pt x="49" y="69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3" name="Freeform 1153">
              <a:extLst>
                <a:ext uri="{FF2B5EF4-FFF2-40B4-BE49-F238E27FC236}">
                  <a16:creationId xmlns:a16="http://schemas.microsoft.com/office/drawing/2014/main" id="{5132FE8E-D365-4E88-BB10-E246C99EE5E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4" y="1733"/>
              <a:ext cx="44" cy="64"/>
            </a:xfrm>
            <a:custGeom>
              <a:avLst/>
              <a:gdLst>
                <a:gd name="T0" fmla="*/ 44 w 44"/>
                <a:gd name="T1" fmla="*/ 64 h 64"/>
                <a:gd name="T2" fmla="*/ 0 w 44"/>
                <a:gd name="T3" fmla="*/ 61 h 64"/>
                <a:gd name="T4" fmla="*/ 0 w 44"/>
                <a:gd name="T5" fmla="*/ 0 h 64"/>
                <a:gd name="T6" fmla="*/ 44 w 44"/>
                <a:gd name="T7" fmla="*/ 0 h 64"/>
                <a:gd name="T8" fmla="*/ 44 w 44"/>
                <a:gd name="T9" fmla="*/ 64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4" h="64">
                  <a:moveTo>
                    <a:pt x="44" y="64"/>
                  </a:moveTo>
                  <a:lnTo>
                    <a:pt x="0" y="61"/>
                  </a:lnTo>
                  <a:lnTo>
                    <a:pt x="0" y="0"/>
                  </a:lnTo>
                  <a:lnTo>
                    <a:pt x="44" y="0"/>
                  </a:lnTo>
                  <a:lnTo>
                    <a:pt x="44" y="64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4" name="Freeform 1154">
              <a:extLst>
                <a:ext uri="{FF2B5EF4-FFF2-40B4-BE49-F238E27FC236}">
                  <a16:creationId xmlns:a16="http://schemas.microsoft.com/office/drawing/2014/main" id="{DF27D36B-2EC3-4160-B8FC-F317523275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9" y="1736"/>
              <a:ext cx="46" cy="63"/>
            </a:xfrm>
            <a:custGeom>
              <a:avLst/>
              <a:gdLst>
                <a:gd name="T0" fmla="*/ 46 w 46"/>
                <a:gd name="T1" fmla="*/ 63 h 63"/>
                <a:gd name="T2" fmla="*/ 0 w 46"/>
                <a:gd name="T3" fmla="*/ 61 h 63"/>
                <a:gd name="T4" fmla="*/ 0 w 46"/>
                <a:gd name="T5" fmla="*/ 0 h 63"/>
                <a:gd name="T6" fmla="*/ 46 w 46"/>
                <a:gd name="T7" fmla="*/ 0 h 63"/>
                <a:gd name="T8" fmla="*/ 46 w 46"/>
                <a:gd name="T9" fmla="*/ 63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" h="63">
                  <a:moveTo>
                    <a:pt x="46" y="63"/>
                  </a:moveTo>
                  <a:lnTo>
                    <a:pt x="0" y="61"/>
                  </a:lnTo>
                  <a:lnTo>
                    <a:pt x="0" y="0"/>
                  </a:lnTo>
                  <a:lnTo>
                    <a:pt x="46" y="0"/>
                  </a:lnTo>
                  <a:lnTo>
                    <a:pt x="46" y="63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5" name="Freeform 1155">
              <a:extLst>
                <a:ext uri="{FF2B5EF4-FFF2-40B4-BE49-F238E27FC236}">
                  <a16:creationId xmlns:a16="http://schemas.microsoft.com/office/drawing/2014/main" id="{CA8042E7-B076-439C-B022-18A65D22E7B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0" y="1739"/>
              <a:ext cx="39" cy="60"/>
            </a:xfrm>
            <a:custGeom>
              <a:avLst/>
              <a:gdLst>
                <a:gd name="T0" fmla="*/ 39 w 39"/>
                <a:gd name="T1" fmla="*/ 60 h 60"/>
                <a:gd name="T2" fmla="*/ 0 w 39"/>
                <a:gd name="T3" fmla="*/ 57 h 60"/>
                <a:gd name="T4" fmla="*/ 0 w 39"/>
                <a:gd name="T5" fmla="*/ 0 h 60"/>
                <a:gd name="T6" fmla="*/ 39 w 39"/>
                <a:gd name="T7" fmla="*/ 0 h 60"/>
                <a:gd name="T8" fmla="*/ 39 w 39"/>
                <a:gd name="T9" fmla="*/ 60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" h="60">
                  <a:moveTo>
                    <a:pt x="39" y="60"/>
                  </a:moveTo>
                  <a:lnTo>
                    <a:pt x="0" y="57"/>
                  </a:lnTo>
                  <a:lnTo>
                    <a:pt x="0" y="0"/>
                  </a:lnTo>
                  <a:lnTo>
                    <a:pt x="39" y="0"/>
                  </a:lnTo>
                  <a:lnTo>
                    <a:pt x="39" y="6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6" name="Freeform 1156">
              <a:extLst>
                <a:ext uri="{FF2B5EF4-FFF2-40B4-BE49-F238E27FC236}">
                  <a16:creationId xmlns:a16="http://schemas.microsoft.com/office/drawing/2014/main" id="{E429D7D8-8753-4E4F-BC5B-81463C0E987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0" y="1711"/>
              <a:ext cx="48" cy="69"/>
            </a:xfrm>
            <a:custGeom>
              <a:avLst/>
              <a:gdLst>
                <a:gd name="T0" fmla="*/ 48 w 48"/>
                <a:gd name="T1" fmla="*/ 69 h 69"/>
                <a:gd name="T2" fmla="*/ 0 w 48"/>
                <a:gd name="T3" fmla="*/ 66 h 69"/>
                <a:gd name="T4" fmla="*/ 0 w 48"/>
                <a:gd name="T5" fmla="*/ 0 h 69"/>
                <a:gd name="T6" fmla="*/ 48 w 48"/>
                <a:gd name="T7" fmla="*/ 0 h 69"/>
                <a:gd name="T8" fmla="*/ 48 w 48"/>
                <a:gd name="T9" fmla="*/ 69 h 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8" h="69">
                  <a:moveTo>
                    <a:pt x="48" y="69"/>
                  </a:moveTo>
                  <a:lnTo>
                    <a:pt x="0" y="66"/>
                  </a:lnTo>
                  <a:lnTo>
                    <a:pt x="0" y="0"/>
                  </a:lnTo>
                  <a:lnTo>
                    <a:pt x="48" y="0"/>
                  </a:lnTo>
                  <a:lnTo>
                    <a:pt x="48" y="69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7" name="Freeform 1157">
              <a:extLst>
                <a:ext uri="{FF2B5EF4-FFF2-40B4-BE49-F238E27FC236}">
                  <a16:creationId xmlns:a16="http://schemas.microsoft.com/office/drawing/2014/main" id="{D5700CD4-2D7D-48EE-B2C2-B4D73494754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41" y="893"/>
              <a:ext cx="130" cy="176"/>
            </a:xfrm>
            <a:custGeom>
              <a:avLst/>
              <a:gdLst>
                <a:gd name="T0" fmla="*/ 970 w 83"/>
                <a:gd name="T1" fmla="*/ 121 h 112"/>
                <a:gd name="T2" fmla="*/ 1927 w 83"/>
                <a:gd name="T3" fmla="*/ 1526 h 112"/>
                <a:gd name="T4" fmla="*/ 944 w 83"/>
                <a:gd name="T5" fmla="*/ 2532 h 112"/>
                <a:gd name="T6" fmla="*/ 0 w 83"/>
                <a:gd name="T7" fmla="*/ 1128 h 112"/>
                <a:gd name="T8" fmla="*/ 970 w 83"/>
                <a:gd name="T9" fmla="*/ 121 h 112"/>
                <a:gd name="T10" fmla="*/ 944 w 83"/>
                <a:gd name="T11" fmla="*/ 2079 h 112"/>
                <a:gd name="T12" fmla="*/ 1383 w 83"/>
                <a:gd name="T13" fmla="*/ 1397 h 112"/>
                <a:gd name="T14" fmla="*/ 970 w 83"/>
                <a:gd name="T15" fmla="*/ 585 h 112"/>
                <a:gd name="T16" fmla="*/ 529 w 83"/>
                <a:gd name="T17" fmla="*/ 1245 h 112"/>
                <a:gd name="T18" fmla="*/ 944 w 83"/>
                <a:gd name="T19" fmla="*/ 2079 h 11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3" h="112">
                  <a:moveTo>
                    <a:pt x="42" y="5"/>
                  </a:moveTo>
                  <a:cubicBezTo>
                    <a:pt x="69" y="10"/>
                    <a:pt x="83" y="32"/>
                    <a:pt x="83" y="64"/>
                  </a:cubicBezTo>
                  <a:cubicBezTo>
                    <a:pt x="83" y="95"/>
                    <a:pt x="68" y="112"/>
                    <a:pt x="41" y="107"/>
                  </a:cubicBezTo>
                  <a:cubicBezTo>
                    <a:pt x="14" y="102"/>
                    <a:pt x="0" y="80"/>
                    <a:pt x="0" y="48"/>
                  </a:cubicBezTo>
                  <a:cubicBezTo>
                    <a:pt x="0" y="17"/>
                    <a:pt x="15" y="0"/>
                    <a:pt x="42" y="5"/>
                  </a:cubicBezTo>
                  <a:close/>
                  <a:moveTo>
                    <a:pt x="41" y="88"/>
                  </a:moveTo>
                  <a:cubicBezTo>
                    <a:pt x="54" y="90"/>
                    <a:pt x="60" y="76"/>
                    <a:pt x="60" y="59"/>
                  </a:cubicBezTo>
                  <a:cubicBezTo>
                    <a:pt x="60" y="42"/>
                    <a:pt x="55" y="27"/>
                    <a:pt x="42" y="25"/>
                  </a:cubicBezTo>
                  <a:cubicBezTo>
                    <a:pt x="28" y="22"/>
                    <a:pt x="23" y="36"/>
                    <a:pt x="23" y="53"/>
                  </a:cubicBezTo>
                  <a:cubicBezTo>
                    <a:pt x="22" y="69"/>
                    <a:pt x="28" y="85"/>
                    <a:pt x="41" y="8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8" name="Freeform 1158">
              <a:extLst>
                <a:ext uri="{FF2B5EF4-FFF2-40B4-BE49-F238E27FC236}">
                  <a16:creationId xmlns:a16="http://schemas.microsoft.com/office/drawing/2014/main" id="{130F022D-4683-4225-9A0E-4A0ACBF8D04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7" y="921"/>
              <a:ext cx="97" cy="168"/>
            </a:xfrm>
            <a:custGeom>
              <a:avLst/>
              <a:gdLst>
                <a:gd name="T0" fmla="*/ 49 w 62"/>
                <a:gd name="T1" fmla="*/ 1726 h 107"/>
                <a:gd name="T2" fmla="*/ 571 w 62"/>
                <a:gd name="T3" fmla="*/ 1975 h 107"/>
                <a:gd name="T4" fmla="*/ 893 w 62"/>
                <a:gd name="T5" fmla="*/ 1787 h 107"/>
                <a:gd name="T6" fmla="*/ 0 w 62"/>
                <a:gd name="T7" fmla="*/ 631 h 107"/>
                <a:gd name="T8" fmla="*/ 828 w 62"/>
                <a:gd name="T9" fmla="*/ 77 h 107"/>
                <a:gd name="T10" fmla="*/ 1302 w 62"/>
                <a:gd name="T11" fmla="*/ 256 h 107"/>
                <a:gd name="T12" fmla="*/ 1295 w 62"/>
                <a:gd name="T13" fmla="*/ 735 h 107"/>
                <a:gd name="T14" fmla="*/ 850 w 62"/>
                <a:gd name="T15" fmla="*/ 542 h 107"/>
                <a:gd name="T16" fmla="*/ 529 w 62"/>
                <a:gd name="T17" fmla="*/ 685 h 107"/>
                <a:gd name="T18" fmla="*/ 1397 w 62"/>
                <a:gd name="T19" fmla="*/ 1812 h 107"/>
                <a:gd name="T20" fmla="*/ 571 w 62"/>
                <a:gd name="T21" fmla="*/ 2423 h 107"/>
                <a:gd name="T22" fmla="*/ 0 w 62"/>
                <a:gd name="T23" fmla="*/ 2214 h 107"/>
                <a:gd name="T24" fmla="*/ 49 w 62"/>
                <a:gd name="T25" fmla="*/ 1726 h 10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2" h="107">
                  <a:moveTo>
                    <a:pt x="2" y="73"/>
                  </a:moveTo>
                  <a:cubicBezTo>
                    <a:pt x="8" y="78"/>
                    <a:pt x="16" y="82"/>
                    <a:pt x="25" y="84"/>
                  </a:cubicBezTo>
                  <a:cubicBezTo>
                    <a:pt x="32" y="85"/>
                    <a:pt x="38" y="84"/>
                    <a:pt x="39" y="76"/>
                  </a:cubicBezTo>
                  <a:cubicBezTo>
                    <a:pt x="39" y="58"/>
                    <a:pt x="0" y="63"/>
                    <a:pt x="0" y="27"/>
                  </a:cubicBezTo>
                  <a:cubicBezTo>
                    <a:pt x="0" y="3"/>
                    <a:pt x="20" y="0"/>
                    <a:pt x="36" y="3"/>
                  </a:cubicBezTo>
                  <a:cubicBezTo>
                    <a:pt x="44" y="4"/>
                    <a:pt x="52" y="7"/>
                    <a:pt x="57" y="11"/>
                  </a:cubicBezTo>
                  <a:cubicBezTo>
                    <a:pt x="56" y="31"/>
                    <a:pt x="56" y="31"/>
                    <a:pt x="56" y="31"/>
                  </a:cubicBezTo>
                  <a:cubicBezTo>
                    <a:pt x="50" y="26"/>
                    <a:pt x="44" y="24"/>
                    <a:pt x="37" y="23"/>
                  </a:cubicBezTo>
                  <a:cubicBezTo>
                    <a:pt x="32" y="22"/>
                    <a:pt x="23" y="21"/>
                    <a:pt x="23" y="29"/>
                  </a:cubicBezTo>
                  <a:cubicBezTo>
                    <a:pt x="22" y="45"/>
                    <a:pt x="62" y="42"/>
                    <a:pt x="61" y="77"/>
                  </a:cubicBezTo>
                  <a:cubicBezTo>
                    <a:pt x="61" y="103"/>
                    <a:pt x="43" y="107"/>
                    <a:pt x="25" y="103"/>
                  </a:cubicBezTo>
                  <a:cubicBezTo>
                    <a:pt x="17" y="102"/>
                    <a:pt x="7" y="99"/>
                    <a:pt x="0" y="94"/>
                  </a:cubicBezTo>
                  <a:lnTo>
                    <a:pt x="2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9" name="Freeform 1159">
              <a:extLst>
                <a:ext uri="{FF2B5EF4-FFF2-40B4-BE49-F238E27FC236}">
                  <a16:creationId xmlns:a16="http://schemas.microsoft.com/office/drawing/2014/main" id="{DCD64345-5712-4559-A2C9-F16B151C40F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01" y="940"/>
              <a:ext cx="101" cy="160"/>
            </a:xfrm>
            <a:custGeom>
              <a:avLst/>
              <a:gdLst>
                <a:gd name="T0" fmla="*/ 33 w 64"/>
                <a:gd name="T1" fmla="*/ 0 h 102"/>
                <a:gd name="T2" fmla="*/ 664 w 64"/>
                <a:gd name="T3" fmla="*/ 86 h 102"/>
                <a:gd name="T4" fmla="*/ 1556 w 64"/>
                <a:gd name="T5" fmla="*/ 1024 h 102"/>
                <a:gd name="T6" fmla="*/ 759 w 64"/>
                <a:gd name="T7" fmla="*/ 1606 h 102"/>
                <a:gd name="T8" fmla="*/ 538 w 64"/>
                <a:gd name="T9" fmla="*/ 1597 h 102"/>
                <a:gd name="T10" fmla="*/ 538 w 64"/>
                <a:gd name="T11" fmla="*/ 2384 h 102"/>
                <a:gd name="T12" fmla="*/ 0 w 64"/>
                <a:gd name="T13" fmla="*/ 2301 h 102"/>
                <a:gd name="T14" fmla="*/ 33 w 64"/>
                <a:gd name="T15" fmla="*/ 0 h 102"/>
                <a:gd name="T16" fmla="*/ 538 w 64"/>
                <a:gd name="T17" fmla="*/ 1150 h 102"/>
                <a:gd name="T18" fmla="*/ 675 w 64"/>
                <a:gd name="T19" fmla="*/ 1159 h 102"/>
                <a:gd name="T20" fmla="*/ 1018 w 64"/>
                <a:gd name="T21" fmla="*/ 916 h 102"/>
                <a:gd name="T22" fmla="*/ 675 w 64"/>
                <a:gd name="T23" fmla="*/ 532 h 102"/>
                <a:gd name="T24" fmla="*/ 559 w 64"/>
                <a:gd name="T25" fmla="*/ 522 h 102"/>
                <a:gd name="T26" fmla="*/ 538 w 64"/>
                <a:gd name="T27" fmla="*/ 1150 h 10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64" h="102">
                  <a:moveTo>
                    <a:pt x="1" y="0"/>
                  </a:moveTo>
                  <a:cubicBezTo>
                    <a:pt x="27" y="4"/>
                    <a:pt x="27" y="4"/>
                    <a:pt x="27" y="4"/>
                  </a:cubicBezTo>
                  <a:cubicBezTo>
                    <a:pt x="52" y="9"/>
                    <a:pt x="64" y="21"/>
                    <a:pt x="64" y="44"/>
                  </a:cubicBezTo>
                  <a:cubicBezTo>
                    <a:pt x="64" y="63"/>
                    <a:pt x="51" y="73"/>
                    <a:pt x="31" y="69"/>
                  </a:cubicBezTo>
                  <a:cubicBezTo>
                    <a:pt x="22" y="68"/>
                    <a:pt x="22" y="68"/>
                    <a:pt x="22" y="68"/>
                  </a:cubicBezTo>
                  <a:cubicBezTo>
                    <a:pt x="22" y="102"/>
                    <a:pt x="22" y="102"/>
                    <a:pt x="22" y="102"/>
                  </a:cubicBezTo>
                  <a:cubicBezTo>
                    <a:pt x="0" y="98"/>
                    <a:pt x="0" y="98"/>
                    <a:pt x="0" y="98"/>
                  </a:cubicBezTo>
                  <a:lnTo>
                    <a:pt x="1" y="0"/>
                  </a:lnTo>
                  <a:close/>
                  <a:moveTo>
                    <a:pt x="22" y="49"/>
                  </a:moveTo>
                  <a:cubicBezTo>
                    <a:pt x="28" y="50"/>
                    <a:pt x="28" y="50"/>
                    <a:pt x="28" y="50"/>
                  </a:cubicBezTo>
                  <a:cubicBezTo>
                    <a:pt x="36" y="52"/>
                    <a:pt x="42" y="49"/>
                    <a:pt x="42" y="39"/>
                  </a:cubicBezTo>
                  <a:cubicBezTo>
                    <a:pt x="42" y="29"/>
                    <a:pt x="36" y="25"/>
                    <a:pt x="28" y="23"/>
                  </a:cubicBezTo>
                  <a:cubicBezTo>
                    <a:pt x="23" y="22"/>
                    <a:pt x="23" y="22"/>
                    <a:pt x="23" y="22"/>
                  </a:cubicBezTo>
                  <a:lnTo>
                    <a:pt x="22" y="4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00" name="Freeform 1160">
              <a:extLst>
                <a:ext uri="{FF2B5EF4-FFF2-40B4-BE49-F238E27FC236}">
                  <a16:creationId xmlns:a16="http://schemas.microsoft.com/office/drawing/2014/main" id="{7E7DE1F6-8DC1-47FF-A9BF-BE00716C10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9" y="960"/>
              <a:ext cx="36" cy="162"/>
            </a:xfrm>
            <a:custGeom>
              <a:avLst/>
              <a:gdLst>
                <a:gd name="T0" fmla="*/ 0 w 36"/>
                <a:gd name="T1" fmla="*/ 0 h 162"/>
                <a:gd name="T2" fmla="*/ 36 w 36"/>
                <a:gd name="T3" fmla="*/ 7 h 162"/>
                <a:gd name="T4" fmla="*/ 35 w 36"/>
                <a:gd name="T5" fmla="*/ 162 h 162"/>
                <a:gd name="T6" fmla="*/ 0 w 36"/>
                <a:gd name="T7" fmla="*/ 156 h 162"/>
                <a:gd name="T8" fmla="*/ 0 w 36"/>
                <a:gd name="T9" fmla="*/ 0 h 1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" h="162">
                  <a:moveTo>
                    <a:pt x="0" y="0"/>
                  </a:moveTo>
                  <a:lnTo>
                    <a:pt x="36" y="7"/>
                  </a:lnTo>
                  <a:lnTo>
                    <a:pt x="35" y="162"/>
                  </a:lnTo>
                  <a:lnTo>
                    <a:pt x="0" y="1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01" name="Freeform 1161">
              <a:extLst>
                <a:ext uri="{FF2B5EF4-FFF2-40B4-BE49-F238E27FC236}">
                  <a16:creationId xmlns:a16="http://schemas.microsoft.com/office/drawing/2014/main" id="{9A5515D5-A47E-47D6-A507-76A3D553814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1" y="970"/>
              <a:ext cx="99" cy="168"/>
            </a:xfrm>
            <a:custGeom>
              <a:avLst/>
              <a:gdLst>
                <a:gd name="T0" fmla="*/ 31 w 99"/>
                <a:gd name="T1" fmla="*/ 36 h 168"/>
                <a:gd name="T2" fmla="*/ 0 w 99"/>
                <a:gd name="T3" fmla="*/ 31 h 168"/>
                <a:gd name="T4" fmla="*/ 0 w 99"/>
                <a:gd name="T5" fmla="*/ 0 h 168"/>
                <a:gd name="T6" fmla="*/ 99 w 99"/>
                <a:gd name="T7" fmla="*/ 18 h 168"/>
                <a:gd name="T8" fmla="*/ 97 w 99"/>
                <a:gd name="T9" fmla="*/ 48 h 168"/>
                <a:gd name="T10" fmla="*/ 66 w 99"/>
                <a:gd name="T11" fmla="*/ 42 h 168"/>
                <a:gd name="T12" fmla="*/ 64 w 99"/>
                <a:gd name="T13" fmla="*/ 168 h 168"/>
                <a:gd name="T14" fmla="*/ 30 w 99"/>
                <a:gd name="T15" fmla="*/ 161 h 168"/>
                <a:gd name="T16" fmla="*/ 31 w 99"/>
                <a:gd name="T17" fmla="*/ 36 h 1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9" h="168">
                  <a:moveTo>
                    <a:pt x="31" y="36"/>
                  </a:moveTo>
                  <a:lnTo>
                    <a:pt x="0" y="31"/>
                  </a:lnTo>
                  <a:lnTo>
                    <a:pt x="0" y="0"/>
                  </a:lnTo>
                  <a:lnTo>
                    <a:pt x="99" y="18"/>
                  </a:lnTo>
                  <a:lnTo>
                    <a:pt x="97" y="48"/>
                  </a:lnTo>
                  <a:lnTo>
                    <a:pt x="66" y="42"/>
                  </a:lnTo>
                  <a:lnTo>
                    <a:pt x="64" y="168"/>
                  </a:lnTo>
                  <a:lnTo>
                    <a:pt x="30" y="161"/>
                  </a:lnTo>
                  <a:lnTo>
                    <a:pt x="31" y="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02" name="Freeform 1162">
              <a:extLst>
                <a:ext uri="{FF2B5EF4-FFF2-40B4-BE49-F238E27FC236}">
                  <a16:creationId xmlns:a16="http://schemas.microsoft.com/office/drawing/2014/main" id="{6ABB550B-5D26-4979-9F6C-32CF881947F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71" y="998"/>
              <a:ext cx="143" cy="171"/>
            </a:xfrm>
            <a:custGeom>
              <a:avLst/>
              <a:gdLst>
                <a:gd name="T0" fmla="*/ 52 w 143"/>
                <a:gd name="T1" fmla="*/ 0 h 171"/>
                <a:gd name="T2" fmla="*/ 95 w 143"/>
                <a:gd name="T3" fmla="*/ 8 h 171"/>
                <a:gd name="T4" fmla="*/ 143 w 143"/>
                <a:gd name="T5" fmla="*/ 171 h 171"/>
                <a:gd name="T6" fmla="*/ 104 w 143"/>
                <a:gd name="T7" fmla="*/ 165 h 171"/>
                <a:gd name="T8" fmla="*/ 95 w 143"/>
                <a:gd name="T9" fmla="*/ 130 h 171"/>
                <a:gd name="T10" fmla="*/ 46 w 143"/>
                <a:gd name="T11" fmla="*/ 121 h 171"/>
                <a:gd name="T12" fmla="*/ 36 w 143"/>
                <a:gd name="T13" fmla="*/ 152 h 171"/>
                <a:gd name="T14" fmla="*/ 0 w 143"/>
                <a:gd name="T15" fmla="*/ 146 h 171"/>
                <a:gd name="T16" fmla="*/ 52 w 143"/>
                <a:gd name="T17" fmla="*/ 0 h 171"/>
                <a:gd name="T18" fmla="*/ 73 w 143"/>
                <a:gd name="T19" fmla="*/ 36 h 171"/>
                <a:gd name="T20" fmla="*/ 73 w 143"/>
                <a:gd name="T21" fmla="*/ 36 h 171"/>
                <a:gd name="T22" fmla="*/ 55 w 143"/>
                <a:gd name="T23" fmla="*/ 93 h 171"/>
                <a:gd name="T24" fmla="*/ 87 w 143"/>
                <a:gd name="T25" fmla="*/ 99 h 171"/>
                <a:gd name="T26" fmla="*/ 73 w 143"/>
                <a:gd name="T27" fmla="*/ 36 h 17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43" h="171">
                  <a:moveTo>
                    <a:pt x="52" y="0"/>
                  </a:moveTo>
                  <a:lnTo>
                    <a:pt x="95" y="8"/>
                  </a:lnTo>
                  <a:lnTo>
                    <a:pt x="143" y="171"/>
                  </a:lnTo>
                  <a:lnTo>
                    <a:pt x="104" y="165"/>
                  </a:lnTo>
                  <a:lnTo>
                    <a:pt x="95" y="130"/>
                  </a:lnTo>
                  <a:lnTo>
                    <a:pt x="46" y="121"/>
                  </a:lnTo>
                  <a:lnTo>
                    <a:pt x="36" y="152"/>
                  </a:lnTo>
                  <a:lnTo>
                    <a:pt x="0" y="146"/>
                  </a:lnTo>
                  <a:lnTo>
                    <a:pt x="52" y="0"/>
                  </a:lnTo>
                  <a:close/>
                  <a:moveTo>
                    <a:pt x="73" y="36"/>
                  </a:moveTo>
                  <a:lnTo>
                    <a:pt x="73" y="36"/>
                  </a:lnTo>
                  <a:lnTo>
                    <a:pt x="55" y="93"/>
                  </a:lnTo>
                  <a:lnTo>
                    <a:pt x="87" y="99"/>
                  </a:lnTo>
                  <a:lnTo>
                    <a:pt x="73" y="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03" name="Freeform 1163">
              <a:extLst>
                <a:ext uri="{FF2B5EF4-FFF2-40B4-BE49-F238E27FC236}">
                  <a16:creationId xmlns:a16="http://schemas.microsoft.com/office/drawing/2014/main" id="{7B1D2D4C-5DE2-480D-9FD2-0EADE6A6A3D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7" y="1017"/>
              <a:ext cx="89" cy="171"/>
            </a:xfrm>
            <a:custGeom>
              <a:avLst/>
              <a:gdLst>
                <a:gd name="T0" fmla="*/ 1 w 89"/>
                <a:gd name="T1" fmla="*/ 0 h 171"/>
                <a:gd name="T2" fmla="*/ 36 w 89"/>
                <a:gd name="T3" fmla="*/ 6 h 171"/>
                <a:gd name="T4" fmla="*/ 34 w 89"/>
                <a:gd name="T5" fmla="*/ 130 h 171"/>
                <a:gd name="T6" fmla="*/ 89 w 89"/>
                <a:gd name="T7" fmla="*/ 141 h 171"/>
                <a:gd name="T8" fmla="*/ 88 w 89"/>
                <a:gd name="T9" fmla="*/ 171 h 171"/>
                <a:gd name="T10" fmla="*/ 0 w 89"/>
                <a:gd name="T11" fmla="*/ 155 h 171"/>
                <a:gd name="T12" fmla="*/ 1 w 89"/>
                <a:gd name="T13" fmla="*/ 0 h 17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9" h="171">
                  <a:moveTo>
                    <a:pt x="1" y="0"/>
                  </a:moveTo>
                  <a:lnTo>
                    <a:pt x="36" y="6"/>
                  </a:lnTo>
                  <a:lnTo>
                    <a:pt x="34" y="130"/>
                  </a:lnTo>
                  <a:lnTo>
                    <a:pt x="89" y="141"/>
                  </a:lnTo>
                  <a:lnTo>
                    <a:pt x="88" y="171"/>
                  </a:lnTo>
                  <a:lnTo>
                    <a:pt x="0" y="15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04" name="Freeform 1164">
              <a:extLst>
                <a:ext uri="{FF2B5EF4-FFF2-40B4-BE49-F238E27FC236}">
                  <a16:creationId xmlns:a16="http://schemas.microsoft.com/office/drawing/2014/main" id="{745CF4CA-537E-41EE-BA0C-7E5AA1CAC945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0" y="868"/>
              <a:ext cx="112" cy="175"/>
            </a:xfrm>
            <a:custGeom>
              <a:avLst/>
              <a:gdLst>
                <a:gd name="T0" fmla="*/ 2 w 112"/>
                <a:gd name="T1" fmla="*/ 0 h 175"/>
                <a:gd name="T2" fmla="*/ 36 w 112"/>
                <a:gd name="T3" fmla="*/ 6 h 175"/>
                <a:gd name="T4" fmla="*/ 36 w 112"/>
                <a:gd name="T5" fmla="*/ 66 h 175"/>
                <a:gd name="T6" fmla="*/ 77 w 112"/>
                <a:gd name="T7" fmla="*/ 73 h 175"/>
                <a:gd name="T8" fmla="*/ 77 w 112"/>
                <a:gd name="T9" fmla="*/ 14 h 175"/>
                <a:gd name="T10" fmla="*/ 112 w 112"/>
                <a:gd name="T11" fmla="*/ 20 h 175"/>
                <a:gd name="T12" fmla="*/ 110 w 112"/>
                <a:gd name="T13" fmla="*/ 175 h 175"/>
                <a:gd name="T14" fmla="*/ 76 w 112"/>
                <a:gd name="T15" fmla="*/ 169 h 175"/>
                <a:gd name="T16" fmla="*/ 76 w 112"/>
                <a:gd name="T17" fmla="*/ 102 h 175"/>
                <a:gd name="T18" fmla="*/ 35 w 112"/>
                <a:gd name="T19" fmla="*/ 95 h 175"/>
                <a:gd name="T20" fmla="*/ 35 w 112"/>
                <a:gd name="T21" fmla="*/ 161 h 175"/>
                <a:gd name="T22" fmla="*/ 0 w 112"/>
                <a:gd name="T23" fmla="*/ 155 h 175"/>
                <a:gd name="T24" fmla="*/ 2 w 112"/>
                <a:gd name="T25" fmla="*/ 0 h 1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12" h="175">
                  <a:moveTo>
                    <a:pt x="2" y="0"/>
                  </a:moveTo>
                  <a:lnTo>
                    <a:pt x="36" y="6"/>
                  </a:lnTo>
                  <a:lnTo>
                    <a:pt x="36" y="66"/>
                  </a:lnTo>
                  <a:lnTo>
                    <a:pt x="77" y="73"/>
                  </a:lnTo>
                  <a:lnTo>
                    <a:pt x="77" y="14"/>
                  </a:lnTo>
                  <a:lnTo>
                    <a:pt x="112" y="20"/>
                  </a:lnTo>
                  <a:lnTo>
                    <a:pt x="110" y="175"/>
                  </a:lnTo>
                  <a:lnTo>
                    <a:pt x="76" y="169"/>
                  </a:lnTo>
                  <a:lnTo>
                    <a:pt x="76" y="102"/>
                  </a:lnTo>
                  <a:lnTo>
                    <a:pt x="35" y="95"/>
                  </a:lnTo>
                  <a:lnTo>
                    <a:pt x="35" y="161"/>
                  </a:lnTo>
                  <a:lnTo>
                    <a:pt x="0" y="155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05" name="Freeform 1165">
              <a:extLst>
                <a:ext uri="{FF2B5EF4-FFF2-40B4-BE49-F238E27FC236}">
                  <a16:creationId xmlns:a16="http://schemas.microsoft.com/office/drawing/2014/main" id="{C668BF7B-66B3-46F6-BB1E-ABE2D733F18A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4" y="869"/>
              <a:ext cx="112" cy="176"/>
            </a:xfrm>
            <a:custGeom>
              <a:avLst/>
              <a:gdLst>
                <a:gd name="T0" fmla="*/ 2 w 112"/>
                <a:gd name="T1" fmla="*/ 0 h 176"/>
                <a:gd name="T2" fmla="*/ 37 w 112"/>
                <a:gd name="T3" fmla="*/ 6 h 176"/>
                <a:gd name="T4" fmla="*/ 35 w 112"/>
                <a:gd name="T5" fmla="*/ 66 h 176"/>
                <a:gd name="T6" fmla="*/ 76 w 112"/>
                <a:gd name="T7" fmla="*/ 74 h 176"/>
                <a:gd name="T8" fmla="*/ 77 w 112"/>
                <a:gd name="T9" fmla="*/ 14 h 176"/>
                <a:gd name="T10" fmla="*/ 112 w 112"/>
                <a:gd name="T11" fmla="*/ 21 h 176"/>
                <a:gd name="T12" fmla="*/ 110 w 112"/>
                <a:gd name="T13" fmla="*/ 176 h 176"/>
                <a:gd name="T14" fmla="*/ 76 w 112"/>
                <a:gd name="T15" fmla="*/ 170 h 176"/>
                <a:gd name="T16" fmla="*/ 76 w 112"/>
                <a:gd name="T17" fmla="*/ 102 h 176"/>
                <a:gd name="T18" fmla="*/ 35 w 112"/>
                <a:gd name="T19" fmla="*/ 96 h 176"/>
                <a:gd name="T20" fmla="*/ 35 w 112"/>
                <a:gd name="T21" fmla="*/ 162 h 176"/>
                <a:gd name="T22" fmla="*/ 0 w 112"/>
                <a:gd name="T23" fmla="*/ 156 h 176"/>
                <a:gd name="T24" fmla="*/ 2 w 112"/>
                <a:gd name="T25" fmla="*/ 0 h 1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12" h="176">
                  <a:moveTo>
                    <a:pt x="2" y="0"/>
                  </a:moveTo>
                  <a:lnTo>
                    <a:pt x="37" y="6"/>
                  </a:lnTo>
                  <a:lnTo>
                    <a:pt x="35" y="66"/>
                  </a:lnTo>
                  <a:lnTo>
                    <a:pt x="76" y="74"/>
                  </a:lnTo>
                  <a:lnTo>
                    <a:pt x="77" y="14"/>
                  </a:lnTo>
                  <a:lnTo>
                    <a:pt x="112" y="21"/>
                  </a:lnTo>
                  <a:lnTo>
                    <a:pt x="110" y="176"/>
                  </a:lnTo>
                  <a:lnTo>
                    <a:pt x="76" y="170"/>
                  </a:lnTo>
                  <a:lnTo>
                    <a:pt x="76" y="102"/>
                  </a:lnTo>
                  <a:lnTo>
                    <a:pt x="35" y="96"/>
                  </a:lnTo>
                  <a:lnTo>
                    <a:pt x="35" y="162"/>
                  </a:lnTo>
                  <a:lnTo>
                    <a:pt x="0" y="156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2464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06" name="Freeform 1166">
              <a:extLst>
                <a:ext uri="{FF2B5EF4-FFF2-40B4-BE49-F238E27FC236}">
                  <a16:creationId xmlns:a16="http://schemas.microsoft.com/office/drawing/2014/main" id="{2F46C59F-2AB5-4F29-89C8-7293BDEE944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53" y="894"/>
              <a:ext cx="132" cy="176"/>
            </a:xfrm>
            <a:custGeom>
              <a:avLst/>
              <a:gdLst>
                <a:gd name="T0" fmla="*/ 1025 w 84"/>
                <a:gd name="T1" fmla="*/ 121 h 112"/>
                <a:gd name="T2" fmla="*/ 1983 w 84"/>
                <a:gd name="T3" fmla="*/ 1526 h 112"/>
                <a:gd name="T4" fmla="*/ 993 w 84"/>
                <a:gd name="T5" fmla="*/ 2532 h 112"/>
                <a:gd name="T6" fmla="*/ 31 w 84"/>
                <a:gd name="T7" fmla="*/ 1161 h 112"/>
                <a:gd name="T8" fmla="*/ 1025 w 84"/>
                <a:gd name="T9" fmla="*/ 121 h 112"/>
                <a:gd name="T10" fmla="*/ 993 w 84"/>
                <a:gd name="T11" fmla="*/ 2079 h 112"/>
                <a:gd name="T12" fmla="*/ 1444 w 84"/>
                <a:gd name="T13" fmla="*/ 1421 h 112"/>
                <a:gd name="T14" fmla="*/ 993 w 84"/>
                <a:gd name="T15" fmla="*/ 585 h 112"/>
                <a:gd name="T16" fmla="*/ 548 w 84"/>
                <a:gd name="T17" fmla="*/ 1245 h 112"/>
                <a:gd name="T18" fmla="*/ 993 w 84"/>
                <a:gd name="T19" fmla="*/ 2079 h 11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4" h="112">
                  <a:moveTo>
                    <a:pt x="43" y="5"/>
                  </a:moveTo>
                  <a:cubicBezTo>
                    <a:pt x="70" y="10"/>
                    <a:pt x="84" y="32"/>
                    <a:pt x="84" y="64"/>
                  </a:cubicBezTo>
                  <a:cubicBezTo>
                    <a:pt x="83" y="95"/>
                    <a:pt x="69" y="112"/>
                    <a:pt x="42" y="107"/>
                  </a:cubicBezTo>
                  <a:cubicBezTo>
                    <a:pt x="15" y="102"/>
                    <a:pt x="0" y="80"/>
                    <a:pt x="1" y="49"/>
                  </a:cubicBezTo>
                  <a:cubicBezTo>
                    <a:pt x="1" y="17"/>
                    <a:pt x="15" y="0"/>
                    <a:pt x="43" y="5"/>
                  </a:cubicBezTo>
                  <a:close/>
                  <a:moveTo>
                    <a:pt x="42" y="88"/>
                  </a:moveTo>
                  <a:cubicBezTo>
                    <a:pt x="55" y="90"/>
                    <a:pt x="61" y="76"/>
                    <a:pt x="61" y="60"/>
                  </a:cubicBezTo>
                  <a:cubicBezTo>
                    <a:pt x="61" y="42"/>
                    <a:pt x="56" y="27"/>
                    <a:pt x="42" y="25"/>
                  </a:cubicBezTo>
                  <a:cubicBezTo>
                    <a:pt x="29" y="22"/>
                    <a:pt x="24" y="36"/>
                    <a:pt x="23" y="53"/>
                  </a:cubicBezTo>
                  <a:cubicBezTo>
                    <a:pt x="23" y="69"/>
                    <a:pt x="29" y="85"/>
                    <a:pt x="42" y="88"/>
                  </a:cubicBezTo>
                  <a:close/>
                </a:path>
              </a:pathLst>
            </a:custGeom>
            <a:solidFill>
              <a:srgbClr val="2464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07" name="Freeform 1167">
              <a:extLst>
                <a:ext uri="{FF2B5EF4-FFF2-40B4-BE49-F238E27FC236}">
                  <a16:creationId xmlns:a16="http://schemas.microsoft.com/office/drawing/2014/main" id="{BACB33F9-6BAE-4D90-8323-A37581D7955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9" y="923"/>
              <a:ext cx="99" cy="168"/>
            </a:xfrm>
            <a:custGeom>
              <a:avLst/>
              <a:gdLst>
                <a:gd name="T0" fmla="*/ 77 w 63"/>
                <a:gd name="T1" fmla="*/ 1726 h 107"/>
                <a:gd name="T2" fmla="*/ 618 w 63"/>
                <a:gd name="T3" fmla="*/ 1975 h 107"/>
                <a:gd name="T4" fmla="*/ 919 w 63"/>
                <a:gd name="T5" fmla="*/ 1812 h 107"/>
                <a:gd name="T6" fmla="*/ 31 w 63"/>
                <a:gd name="T7" fmla="*/ 631 h 107"/>
                <a:gd name="T8" fmla="*/ 874 w 63"/>
                <a:gd name="T9" fmla="*/ 77 h 107"/>
                <a:gd name="T10" fmla="*/ 1373 w 63"/>
                <a:gd name="T11" fmla="*/ 256 h 107"/>
                <a:gd name="T12" fmla="*/ 1353 w 63"/>
                <a:gd name="T13" fmla="*/ 735 h 107"/>
                <a:gd name="T14" fmla="*/ 904 w 63"/>
                <a:gd name="T15" fmla="*/ 542 h 107"/>
                <a:gd name="T16" fmla="*/ 548 w 63"/>
                <a:gd name="T17" fmla="*/ 685 h 107"/>
                <a:gd name="T18" fmla="*/ 1460 w 63"/>
                <a:gd name="T19" fmla="*/ 1812 h 107"/>
                <a:gd name="T20" fmla="*/ 618 w 63"/>
                <a:gd name="T21" fmla="*/ 2423 h 107"/>
                <a:gd name="T22" fmla="*/ 31 w 63"/>
                <a:gd name="T23" fmla="*/ 2228 h 107"/>
                <a:gd name="T24" fmla="*/ 77 w 63"/>
                <a:gd name="T25" fmla="*/ 1726 h 10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3" h="107">
                  <a:moveTo>
                    <a:pt x="3" y="73"/>
                  </a:moveTo>
                  <a:cubicBezTo>
                    <a:pt x="9" y="78"/>
                    <a:pt x="17" y="82"/>
                    <a:pt x="26" y="84"/>
                  </a:cubicBezTo>
                  <a:cubicBezTo>
                    <a:pt x="33" y="85"/>
                    <a:pt x="39" y="85"/>
                    <a:pt x="39" y="77"/>
                  </a:cubicBezTo>
                  <a:cubicBezTo>
                    <a:pt x="40" y="58"/>
                    <a:pt x="0" y="63"/>
                    <a:pt x="1" y="27"/>
                  </a:cubicBezTo>
                  <a:cubicBezTo>
                    <a:pt x="1" y="3"/>
                    <a:pt x="20" y="0"/>
                    <a:pt x="37" y="3"/>
                  </a:cubicBezTo>
                  <a:cubicBezTo>
                    <a:pt x="45" y="5"/>
                    <a:pt x="53" y="7"/>
                    <a:pt x="58" y="11"/>
                  </a:cubicBezTo>
                  <a:cubicBezTo>
                    <a:pt x="57" y="31"/>
                    <a:pt x="57" y="31"/>
                    <a:pt x="57" y="31"/>
                  </a:cubicBezTo>
                  <a:cubicBezTo>
                    <a:pt x="51" y="27"/>
                    <a:pt x="45" y="24"/>
                    <a:pt x="38" y="23"/>
                  </a:cubicBezTo>
                  <a:cubicBezTo>
                    <a:pt x="33" y="22"/>
                    <a:pt x="24" y="21"/>
                    <a:pt x="23" y="29"/>
                  </a:cubicBezTo>
                  <a:cubicBezTo>
                    <a:pt x="23" y="45"/>
                    <a:pt x="63" y="42"/>
                    <a:pt x="62" y="77"/>
                  </a:cubicBezTo>
                  <a:cubicBezTo>
                    <a:pt x="62" y="103"/>
                    <a:pt x="44" y="107"/>
                    <a:pt x="26" y="103"/>
                  </a:cubicBezTo>
                  <a:cubicBezTo>
                    <a:pt x="18" y="102"/>
                    <a:pt x="8" y="99"/>
                    <a:pt x="1" y="95"/>
                  </a:cubicBezTo>
                  <a:lnTo>
                    <a:pt x="3" y="73"/>
                  </a:lnTo>
                  <a:close/>
                </a:path>
              </a:pathLst>
            </a:custGeom>
            <a:solidFill>
              <a:srgbClr val="2464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08" name="Freeform 1168">
              <a:extLst>
                <a:ext uri="{FF2B5EF4-FFF2-40B4-BE49-F238E27FC236}">
                  <a16:creationId xmlns:a16="http://schemas.microsoft.com/office/drawing/2014/main" id="{2EA3A624-B28A-4FFD-80DE-A0968D6D1E1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15" y="941"/>
              <a:ext cx="101" cy="161"/>
            </a:xfrm>
            <a:custGeom>
              <a:avLst/>
              <a:gdLst>
                <a:gd name="T0" fmla="*/ 33 w 64"/>
                <a:gd name="T1" fmla="*/ 0 h 102"/>
                <a:gd name="T2" fmla="*/ 664 w 64"/>
                <a:gd name="T3" fmla="*/ 87 h 102"/>
                <a:gd name="T4" fmla="*/ 1556 w 64"/>
                <a:gd name="T5" fmla="*/ 1067 h 102"/>
                <a:gd name="T6" fmla="*/ 759 w 64"/>
                <a:gd name="T7" fmla="*/ 1684 h 102"/>
                <a:gd name="T8" fmla="*/ 538 w 64"/>
                <a:gd name="T9" fmla="*/ 1657 h 102"/>
                <a:gd name="T10" fmla="*/ 538 w 64"/>
                <a:gd name="T11" fmla="*/ 2489 h 102"/>
                <a:gd name="T12" fmla="*/ 0 w 64"/>
                <a:gd name="T13" fmla="*/ 2402 h 102"/>
                <a:gd name="T14" fmla="*/ 33 w 64"/>
                <a:gd name="T15" fmla="*/ 0 h 102"/>
                <a:gd name="T16" fmla="*/ 538 w 64"/>
                <a:gd name="T17" fmla="*/ 1198 h 102"/>
                <a:gd name="T18" fmla="*/ 675 w 64"/>
                <a:gd name="T19" fmla="*/ 1223 h 102"/>
                <a:gd name="T20" fmla="*/ 1018 w 64"/>
                <a:gd name="T21" fmla="*/ 964 h 102"/>
                <a:gd name="T22" fmla="*/ 675 w 64"/>
                <a:gd name="T23" fmla="*/ 559 h 102"/>
                <a:gd name="T24" fmla="*/ 559 w 64"/>
                <a:gd name="T25" fmla="*/ 538 h 102"/>
                <a:gd name="T26" fmla="*/ 538 w 64"/>
                <a:gd name="T27" fmla="*/ 1198 h 10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64" h="102">
                  <a:moveTo>
                    <a:pt x="1" y="0"/>
                  </a:moveTo>
                  <a:cubicBezTo>
                    <a:pt x="27" y="4"/>
                    <a:pt x="27" y="4"/>
                    <a:pt x="27" y="4"/>
                  </a:cubicBezTo>
                  <a:cubicBezTo>
                    <a:pt x="52" y="9"/>
                    <a:pt x="64" y="21"/>
                    <a:pt x="64" y="44"/>
                  </a:cubicBezTo>
                  <a:cubicBezTo>
                    <a:pt x="64" y="64"/>
                    <a:pt x="51" y="73"/>
                    <a:pt x="31" y="69"/>
                  </a:cubicBezTo>
                  <a:cubicBezTo>
                    <a:pt x="22" y="68"/>
                    <a:pt x="22" y="68"/>
                    <a:pt x="22" y="68"/>
                  </a:cubicBezTo>
                  <a:cubicBezTo>
                    <a:pt x="22" y="102"/>
                    <a:pt x="22" y="102"/>
                    <a:pt x="22" y="102"/>
                  </a:cubicBezTo>
                  <a:cubicBezTo>
                    <a:pt x="0" y="98"/>
                    <a:pt x="0" y="98"/>
                    <a:pt x="0" y="98"/>
                  </a:cubicBezTo>
                  <a:lnTo>
                    <a:pt x="1" y="0"/>
                  </a:lnTo>
                  <a:close/>
                  <a:moveTo>
                    <a:pt x="22" y="49"/>
                  </a:moveTo>
                  <a:cubicBezTo>
                    <a:pt x="28" y="50"/>
                    <a:pt x="28" y="50"/>
                    <a:pt x="28" y="50"/>
                  </a:cubicBezTo>
                  <a:cubicBezTo>
                    <a:pt x="36" y="52"/>
                    <a:pt x="42" y="49"/>
                    <a:pt x="42" y="39"/>
                  </a:cubicBezTo>
                  <a:cubicBezTo>
                    <a:pt x="42" y="29"/>
                    <a:pt x="36" y="25"/>
                    <a:pt x="28" y="23"/>
                  </a:cubicBezTo>
                  <a:cubicBezTo>
                    <a:pt x="23" y="22"/>
                    <a:pt x="23" y="22"/>
                    <a:pt x="23" y="22"/>
                  </a:cubicBezTo>
                  <a:lnTo>
                    <a:pt x="22" y="49"/>
                  </a:lnTo>
                  <a:close/>
                </a:path>
              </a:pathLst>
            </a:custGeom>
            <a:solidFill>
              <a:srgbClr val="2464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09" name="Freeform 1169">
              <a:extLst>
                <a:ext uri="{FF2B5EF4-FFF2-40B4-BE49-F238E27FC236}">
                  <a16:creationId xmlns:a16="http://schemas.microsoft.com/office/drawing/2014/main" id="{5A8D30B2-414E-4C22-B126-83085C7CED8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2" y="962"/>
              <a:ext cx="36" cy="162"/>
            </a:xfrm>
            <a:custGeom>
              <a:avLst/>
              <a:gdLst>
                <a:gd name="T0" fmla="*/ 1 w 36"/>
                <a:gd name="T1" fmla="*/ 0 h 162"/>
                <a:gd name="T2" fmla="*/ 36 w 36"/>
                <a:gd name="T3" fmla="*/ 6 h 162"/>
                <a:gd name="T4" fmla="*/ 36 w 36"/>
                <a:gd name="T5" fmla="*/ 162 h 162"/>
                <a:gd name="T6" fmla="*/ 0 w 36"/>
                <a:gd name="T7" fmla="*/ 155 h 162"/>
                <a:gd name="T8" fmla="*/ 1 w 36"/>
                <a:gd name="T9" fmla="*/ 0 h 1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" h="162">
                  <a:moveTo>
                    <a:pt x="1" y="0"/>
                  </a:moveTo>
                  <a:lnTo>
                    <a:pt x="36" y="6"/>
                  </a:lnTo>
                  <a:lnTo>
                    <a:pt x="36" y="162"/>
                  </a:lnTo>
                  <a:lnTo>
                    <a:pt x="0" y="15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2464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0" name="Freeform 1170">
              <a:extLst>
                <a:ext uri="{FF2B5EF4-FFF2-40B4-BE49-F238E27FC236}">
                  <a16:creationId xmlns:a16="http://schemas.microsoft.com/office/drawing/2014/main" id="{E08CD44E-3380-4807-A3C4-AEEB11174E9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5" y="971"/>
              <a:ext cx="99" cy="168"/>
            </a:xfrm>
            <a:custGeom>
              <a:avLst/>
              <a:gdLst>
                <a:gd name="T0" fmla="*/ 31 w 99"/>
                <a:gd name="T1" fmla="*/ 36 h 168"/>
                <a:gd name="T2" fmla="*/ 0 w 99"/>
                <a:gd name="T3" fmla="*/ 32 h 168"/>
                <a:gd name="T4" fmla="*/ 0 w 99"/>
                <a:gd name="T5" fmla="*/ 0 h 168"/>
                <a:gd name="T6" fmla="*/ 99 w 99"/>
                <a:gd name="T7" fmla="*/ 19 h 168"/>
                <a:gd name="T8" fmla="*/ 97 w 99"/>
                <a:gd name="T9" fmla="*/ 49 h 168"/>
                <a:gd name="T10" fmla="*/ 66 w 99"/>
                <a:gd name="T11" fmla="*/ 43 h 168"/>
                <a:gd name="T12" fmla="*/ 64 w 99"/>
                <a:gd name="T13" fmla="*/ 168 h 168"/>
                <a:gd name="T14" fmla="*/ 30 w 99"/>
                <a:gd name="T15" fmla="*/ 162 h 168"/>
                <a:gd name="T16" fmla="*/ 31 w 99"/>
                <a:gd name="T17" fmla="*/ 36 h 1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9" h="168">
                  <a:moveTo>
                    <a:pt x="31" y="36"/>
                  </a:moveTo>
                  <a:lnTo>
                    <a:pt x="0" y="32"/>
                  </a:lnTo>
                  <a:lnTo>
                    <a:pt x="0" y="0"/>
                  </a:lnTo>
                  <a:lnTo>
                    <a:pt x="99" y="19"/>
                  </a:lnTo>
                  <a:lnTo>
                    <a:pt x="97" y="49"/>
                  </a:lnTo>
                  <a:lnTo>
                    <a:pt x="66" y="43"/>
                  </a:lnTo>
                  <a:lnTo>
                    <a:pt x="64" y="168"/>
                  </a:lnTo>
                  <a:lnTo>
                    <a:pt x="30" y="162"/>
                  </a:lnTo>
                  <a:lnTo>
                    <a:pt x="31" y="36"/>
                  </a:lnTo>
                  <a:close/>
                </a:path>
              </a:pathLst>
            </a:custGeom>
            <a:solidFill>
              <a:srgbClr val="2464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1" name="Freeform 1171">
              <a:extLst>
                <a:ext uri="{FF2B5EF4-FFF2-40B4-BE49-F238E27FC236}">
                  <a16:creationId xmlns:a16="http://schemas.microsoft.com/office/drawing/2014/main" id="{DE35902E-BE5A-432E-BFA6-3EC824675AA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85" y="999"/>
              <a:ext cx="142" cy="172"/>
            </a:xfrm>
            <a:custGeom>
              <a:avLst/>
              <a:gdLst>
                <a:gd name="T0" fmla="*/ 51 w 142"/>
                <a:gd name="T1" fmla="*/ 0 h 172"/>
                <a:gd name="T2" fmla="*/ 93 w 142"/>
                <a:gd name="T3" fmla="*/ 8 h 172"/>
                <a:gd name="T4" fmla="*/ 142 w 142"/>
                <a:gd name="T5" fmla="*/ 172 h 172"/>
                <a:gd name="T6" fmla="*/ 104 w 142"/>
                <a:gd name="T7" fmla="*/ 165 h 172"/>
                <a:gd name="T8" fmla="*/ 95 w 142"/>
                <a:gd name="T9" fmla="*/ 131 h 172"/>
                <a:gd name="T10" fmla="*/ 46 w 142"/>
                <a:gd name="T11" fmla="*/ 121 h 172"/>
                <a:gd name="T12" fmla="*/ 37 w 142"/>
                <a:gd name="T13" fmla="*/ 153 h 172"/>
                <a:gd name="T14" fmla="*/ 0 w 142"/>
                <a:gd name="T15" fmla="*/ 146 h 172"/>
                <a:gd name="T16" fmla="*/ 51 w 142"/>
                <a:gd name="T17" fmla="*/ 0 h 172"/>
                <a:gd name="T18" fmla="*/ 73 w 142"/>
                <a:gd name="T19" fmla="*/ 37 h 172"/>
                <a:gd name="T20" fmla="*/ 73 w 142"/>
                <a:gd name="T21" fmla="*/ 37 h 172"/>
                <a:gd name="T22" fmla="*/ 54 w 142"/>
                <a:gd name="T23" fmla="*/ 93 h 172"/>
                <a:gd name="T24" fmla="*/ 87 w 142"/>
                <a:gd name="T25" fmla="*/ 99 h 172"/>
                <a:gd name="T26" fmla="*/ 73 w 142"/>
                <a:gd name="T27" fmla="*/ 37 h 17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42" h="172">
                  <a:moveTo>
                    <a:pt x="51" y="0"/>
                  </a:moveTo>
                  <a:lnTo>
                    <a:pt x="93" y="8"/>
                  </a:lnTo>
                  <a:lnTo>
                    <a:pt x="142" y="172"/>
                  </a:lnTo>
                  <a:lnTo>
                    <a:pt x="104" y="165"/>
                  </a:lnTo>
                  <a:lnTo>
                    <a:pt x="95" y="131"/>
                  </a:lnTo>
                  <a:lnTo>
                    <a:pt x="46" y="121"/>
                  </a:lnTo>
                  <a:lnTo>
                    <a:pt x="37" y="153"/>
                  </a:lnTo>
                  <a:lnTo>
                    <a:pt x="0" y="146"/>
                  </a:lnTo>
                  <a:lnTo>
                    <a:pt x="51" y="0"/>
                  </a:lnTo>
                  <a:close/>
                  <a:moveTo>
                    <a:pt x="73" y="37"/>
                  </a:moveTo>
                  <a:lnTo>
                    <a:pt x="73" y="37"/>
                  </a:lnTo>
                  <a:lnTo>
                    <a:pt x="54" y="93"/>
                  </a:lnTo>
                  <a:lnTo>
                    <a:pt x="87" y="99"/>
                  </a:lnTo>
                  <a:lnTo>
                    <a:pt x="73" y="37"/>
                  </a:lnTo>
                  <a:close/>
                </a:path>
              </a:pathLst>
            </a:custGeom>
            <a:solidFill>
              <a:srgbClr val="2464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2" name="Freeform 1172">
              <a:extLst>
                <a:ext uri="{FF2B5EF4-FFF2-40B4-BE49-F238E27FC236}">
                  <a16:creationId xmlns:a16="http://schemas.microsoft.com/office/drawing/2014/main" id="{979128BC-86EF-425F-94D4-3AD08BBB427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1" y="1018"/>
              <a:ext cx="88" cy="171"/>
            </a:xfrm>
            <a:custGeom>
              <a:avLst/>
              <a:gdLst>
                <a:gd name="T0" fmla="*/ 1 w 88"/>
                <a:gd name="T1" fmla="*/ 0 h 171"/>
                <a:gd name="T2" fmla="*/ 36 w 88"/>
                <a:gd name="T3" fmla="*/ 7 h 171"/>
                <a:gd name="T4" fmla="*/ 34 w 88"/>
                <a:gd name="T5" fmla="*/ 131 h 171"/>
                <a:gd name="T6" fmla="*/ 88 w 88"/>
                <a:gd name="T7" fmla="*/ 142 h 171"/>
                <a:gd name="T8" fmla="*/ 88 w 88"/>
                <a:gd name="T9" fmla="*/ 171 h 171"/>
                <a:gd name="T10" fmla="*/ 0 w 88"/>
                <a:gd name="T11" fmla="*/ 156 h 171"/>
                <a:gd name="T12" fmla="*/ 1 w 88"/>
                <a:gd name="T13" fmla="*/ 0 h 17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8" h="171">
                  <a:moveTo>
                    <a:pt x="1" y="0"/>
                  </a:moveTo>
                  <a:lnTo>
                    <a:pt x="36" y="7"/>
                  </a:lnTo>
                  <a:lnTo>
                    <a:pt x="34" y="131"/>
                  </a:lnTo>
                  <a:lnTo>
                    <a:pt x="88" y="142"/>
                  </a:lnTo>
                  <a:lnTo>
                    <a:pt x="88" y="171"/>
                  </a:lnTo>
                  <a:lnTo>
                    <a:pt x="0" y="15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2464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3" name="Freeform 1173">
              <a:extLst>
                <a:ext uri="{FF2B5EF4-FFF2-40B4-BE49-F238E27FC236}">
                  <a16:creationId xmlns:a16="http://schemas.microsoft.com/office/drawing/2014/main" id="{DA1B51EF-3C2D-4021-93FD-A3CB0CE7207F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4" y="869"/>
              <a:ext cx="112" cy="176"/>
            </a:xfrm>
            <a:custGeom>
              <a:avLst/>
              <a:gdLst>
                <a:gd name="T0" fmla="*/ 2 w 112"/>
                <a:gd name="T1" fmla="*/ 0 h 176"/>
                <a:gd name="T2" fmla="*/ 37 w 112"/>
                <a:gd name="T3" fmla="*/ 6 h 176"/>
                <a:gd name="T4" fmla="*/ 35 w 112"/>
                <a:gd name="T5" fmla="*/ 66 h 176"/>
                <a:gd name="T6" fmla="*/ 76 w 112"/>
                <a:gd name="T7" fmla="*/ 74 h 176"/>
                <a:gd name="T8" fmla="*/ 77 w 112"/>
                <a:gd name="T9" fmla="*/ 14 h 176"/>
                <a:gd name="T10" fmla="*/ 112 w 112"/>
                <a:gd name="T11" fmla="*/ 21 h 176"/>
                <a:gd name="T12" fmla="*/ 110 w 112"/>
                <a:gd name="T13" fmla="*/ 176 h 176"/>
                <a:gd name="T14" fmla="*/ 76 w 112"/>
                <a:gd name="T15" fmla="*/ 170 h 176"/>
                <a:gd name="T16" fmla="*/ 76 w 112"/>
                <a:gd name="T17" fmla="*/ 102 h 176"/>
                <a:gd name="T18" fmla="*/ 35 w 112"/>
                <a:gd name="T19" fmla="*/ 96 h 176"/>
                <a:gd name="T20" fmla="*/ 35 w 112"/>
                <a:gd name="T21" fmla="*/ 162 h 176"/>
                <a:gd name="T22" fmla="*/ 0 w 112"/>
                <a:gd name="T23" fmla="*/ 156 h 176"/>
                <a:gd name="T24" fmla="*/ 2 w 112"/>
                <a:gd name="T25" fmla="*/ 0 h 1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12" h="176">
                  <a:moveTo>
                    <a:pt x="2" y="0"/>
                  </a:moveTo>
                  <a:lnTo>
                    <a:pt x="37" y="6"/>
                  </a:lnTo>
                  <a:lnTo>
                    <a:pt x="35" y="66"/>
                  </a:lnTo>
                  <a:lnTo>
                    <a:pt x="76" y="74"/>
                  </a:lnTo>
                  <a:lnTo>
                    <a:pt x="77" y="14"/>
                  </a:lnTo>
                  <a:lnTo>
                    <a:pt x="112" y="21"/>
                  </a:lnTo>
                  <a:lnTo>
                    <a:pt x="110" y="176"/>
                  </a:lnTo>
                  <a:lnTo>
                    <a:pt x="76" y="170"/>
                  </a:lnTo>
                  <a:lnTo>
                    <a:pt x="76" y="102"/>
                  </a:lnTo>
                  <a:lnTo>
                    <a:pt x="35" y="96"/>
                  </a:lnTo>
                  <a:lnTo>
                    <a:pt x="35" y="162"/>
                  </a:lnTo>
                  <a:lnTo>
                    <a:pt x="0" y="156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2464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4" name="Freeform 1174">
              <a:extLst>
                <a:ext uri="{FF2B5EF4-FFF2-40B4-BE49-F238E27FC236}">
                  <a16:creationId xmlns:a16="http://schemas.microsoft.com/office/drawing/2014/main" id="{9763AE3F-873E-4052-AD52-3EEB37F335D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53" y="894"/>
              <a:ext cx="132" cy="176"/>
            </a:xfrm>
            <a:custGeom>
              <a:avLst/>
              <a:gdLst>
                <a:gd name="T0" fmla="*/ 1025 w 84"/>
                <a:gd name="T1" fmla="*/ 121 h 112"/>
                <a:gd name="T2" fmla="*/ 1983 w 84"/>
                <a:gd name="T3" fmla="*/ 1526 h 112"/>
                <a:gd name="T4" fmla="*/ 993 w 84"/>
                <a:gd name="T5" fmla="*/ 2532 h 112"/>
                <a:gd name="T6" fmla="*/ 31 w 84"/>
                <a:gd name="T7" fmla="*/ 1161 h 112"/>
                <a:gd name="T8" fmla="*/ 1025 w 84"/>
                <a:gd name="T9" fmla="*/ 121 h 112"/>
                <a:gd name="T10" fmla="*/ 993 w 84"/>
                <a:gd name="T11" fmla="*/ 2079 h 112"/>
                <a:gd name="T12" fmla="*/ 1444 w 84"/>
                <a:gd name="T13" fmla="*/ 1421 h 112"/>
                <a:gd name="T14" fmla="*/ 993 w 84"/>
                <a:gd name="T15" fmla="*/ 585 h 112"/>
                <a:gd name="T16" fmla="*/ 548 w 84"/>
                <a:gd name="T17" fmla="*/ 1245 h 112"/>
                <a:gd name="T18" fmla="*/ 993 w 84"/>
                <a:gd name="T19" fmla="*/ 2079 h 11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4" h="112">
                  <a:moveTo>
                    <a:pt x="43" y="5"/>
                  </a:moveTo>
                  <a:cubicBezTo>
                    <a:pt x="70" y="10"/>
                    <a:pt x="84" y="32"/>
                    <a:pt x="84" y="64"/>
                  </a:cubicBezTo>
                  <a:cubicBezTo>
                    <a:pt x="83" y="95"/>
                    <a:pt x="69" y="112"/>
                    <a:pt x="42" y="107"/>
                  </a:cubicBezTo>
                  <a:cubicBezTo>
                    <a:pt x="15" y="102"/>
                    <a:pt x="0" y="80"/>
                    <a:pt x="1" y="49"/>
                  </a:cubicBezTo>
                  <a:cubicBezTo>
                    <a:pt x="1" y="17"/>
                    <a:pt x="15" y="0"/>
                    <a:pt x="43" y="5"/>
                  </a:cubicBezTo>
                  <a:close/>
                  <a:moveTo>
                    <a:pt x="42" y="88"/>
                  </a:moveTo>
                  <a:cubicBezTo>
                    <a:pt x="55" y="90"/>
                    <a:pt x="61" y="76"/>
                    <a:pt x="61" y="60"/>
                  </a:cubicBezTo>
                  <a:cubicBezTo>
                    <a:pt x="61" y="42"/>
                    <a:pt x="56" y="27"/>
                    <a:pt x="42" y="25"/>
                  </a:cubicBezTo>
                  <a:cubicBezTo>
                    <a:pt x="29" y="22"/>
                    <a:pt x="24" y="36"/>
                    <a:pt x="23" y="53"/>
                  </a:cubicBezTo>
                  <a:cubicBezTo>
                    <a:pt x="23" y="69"/>
                    <a:pt x="29" y="85"/>
                    <a:pt x="42" y="88"/>
                  </a:cubicBezTo>
                  <a:close/>
                </a:path>
              </a:pathLst>
            </a:custGeom>
            <a:solidFill>
              <a:srgbClr val="2464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5" name="Freeform 1175">
              <a:extLst>
                <a:ext uri="{FF2B5EF4-FFF2-40B4-BE49-F238E27FC236}">
                  <a16:creationId xmlns:a16="http://schemas.microsoft.com/office/drawing/2014/main" id="{A769327A-D754-4BE2-8EB1-F96E7442AD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9" y="923"/>
              <a:ext cx="99" cy="168"/>
            </a:xfrm>
            <a:custGeom>
              <a:avLst/>
              <a:gdLst>
                <a:gd name="T0" fmla="*/ 77 w 63"/>
                <a:gd name="T1" fmla="*/ 1726 h 107"/>
                <a:gd name="T2" fmla="*/ 618 w 63"/>
                <a:gd name="T3" fmla="*/ 1975 h 107"/>
                <a:gd name="T4" fmla="*/ 919 w 63"/>
                <a:gd name="T5" fmla="*/ 1812 h 107"/>
                <a:gd name="T6" fmla="*/ 31 w 63"/>
                <a:gd name="T7" fmla="*/ 631 h 107"/>
                <a:gd name="T8" fmla="*/ 874 w 63"/>
                <a:gd name="T9" fmla="*/ 77 h 107"/>
                <a:gd name="T10" fmla="*/ 1373 w 63"/>
                <a:gd name="T11" fmla="*/ 256 h 107"/>
                <a:gd name="T12" fmla="*/ 1353 w 63"/>
                <a:gd name="T13" fmla="*/ 735 h 107"/>
                <a:gd name="T14" fmla="*/ 904 w 63"/>
                <a:gd name="T15" fmla="*/ 542 h 107"/>
                <a:gd name="T16" fmla="*/ 548 w 63"/>
                <a:gd name="T17" fmla="*/ 685 h 107"/>
                <a:gd name="T18" fmla="*/ 1460 w 63"/>
                <a:gd name="T19" fmla="*/ 1812 h 107"/>
                <a:gd name="T20" fmla="*/ 618 w 63"/>
                <a:gd name="T21" fmla="*/ 2423 h 107"/>
                <a:gd name="T22" fmla="*/ 31 w 63"/>
                <a:gd name="T23" fmla="*/ 2228 h 107"/>
                <a:gd name="T24" fmla="*/ 77 w 63"/>
                <a:gd name="T25" fmla="*/ 1726 h 10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3" h="107">
                  <a:moveTo>
                    <a:pt x="3" y="73"/>
                  </a:moveTo>
                  <a:cubicBezTo>
                    <a:pt x="9" y="78"/>
                    <a:pt x="17" y="82"/>
                    <a:pt x="26" y="84"/>
                  </a:cubicBezTo>
                  <a:cubicBezTo>
                    <a:pt x="33" y="85"/>
                    <a:pt x="39" y="85"/>
                    <a:pt x="39" y="77"/>
                  </a:cubicBezTo>
                  <a:cubicBezTo>
                    <a:pt x="40" y="58"/>
                    <a:pt x="0" y="63"/>
                    <a:pt x="1" y="27"/>
                  </a:cubicBezTo>
                  <a:cubicBezTo>
                    <a:pt x="1" y="3"/>
                    <a:pt x="20" y="0"/>
                    <a:pt x="37" y="3"/>
                  </a:cubicBezTo>
                  <a:cubicBezTo>
                    <a:pt x="45" y="5"/>
                    <a:pt x="53" y="7"/>
                    <a:pt x="58" y="11"/>
                  </a:cubicBezTo>
                  <a:cubicBezTo>
                    <a:pt x="57" y="31"/>
                    <a:pt x="57" y="31"/>
                    <a:pt x="57" y="31"/>
                  </a:cubicBezTo>
                  <a:cubicBezTo>
                    <a:pt x="51" y="27"/>
                    <a:pt x="45" y="24"/>
                    <a:pt x="38" y="23"/>
                  </a:cubicBezTo>
                  <a:cubicBezTo>
                    <a:pt x="33" y="22"/>
                    <a:pt x="24" y="21"/>
                    <a:pt x="23" y="29"/>
                  </a:cubicBezTo>
                  <a:cubicBezTo>
                    <a:pt x="23" y="45"/>
                    <a:pt x="63" y="42"/>
                    <a:pt x="62" y="77"/>
                  </a:cubicBezTo>
                  <a:cubicBezTo>
                    <a:pt x="62" y="103"/>
                    <a:pt x="44" y="107"/>
                    <a:pt x="26" y="103"/>
                  </a:cubicBezTo>
                  <a:cubicBezTo>
                    <a:pt x="18" y="102"/>
                    <a:pt x="8" y="99"/>
                    <a:pt x="1" y="95"/>
                  </a:cubicBezTo>
                  <a:lnTo>
                    <a:pt x="3" y="73"/>
                  </a:lnTo>
                  <a:close/>
                </a:path>
              </a:pathLst>
            </a:custGeom>
            <a:solidFill>
              <a:srgbClr val="2464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6" name="Freeform 1176">
              <a:extLst>
                <a:ext uri="{FF2B5EF4-FFF2-40B4-BE49-F238E27FC236}">
                  <a16:creationId xmlns:a16="http://schemas.microsoft.com/office/drawing/2014/main" id="{844B9D9A-62AF-41DE-BA8D-83B1EA5C7F7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15" y="941"/>
              <a:ext cx="101" cy="161"/>
            </a:xfrm>
            <a:custGeom>
              <a:avLst/>
              <a:gdLst>
                <a:gd name="T0" fmla="*/ 33 w 64"/>
                <a:gd name="T1" fmla="*/ 0 h 102"/>
                <a:gd name="T2" fmla="*/ 664 w 64"/>
                <a:gd name="T3" fmla="*/ 87 h 102"/>
                <a:gd name="T4" fmla="*/ 1556 w 64"/>
                <a:gd name="T5" fmla="*/ 1067 h 102"/>
                <a:gd name="T6" fmla="*/ 759 w 64"/>
                <a:gd name="T7" fmla="*/ 1684 h 102"/>
                <a:gd name="T8" fmla="*/ 538 w 64"/>
                <a:gd name="T9" fmla="*/ 1657 h 102"/>
                <a:gd name="T10" fmla="*/ 538 w 64"/>
                <a:gd name="T11" fmla="*/ 2489 h 102"/>
                <a:gd name="T12" fmla="*/ 0 w 64"/>
                <a:gd name="T13" fmla="*/ 2402 h 102"/>
                <a:gd name="T14" fmla="*/ 33 w 64"/>
                <a:gd name="T15" fmla="*/ 0 h 102"/>
                <a:gd name="T16" fmla="*/ 538 w 64"/>
                <a:gd name="T17" fmla="*/ 1198 h 102"/>
                <a:gd name="T18" fmla="*/ 675 w 64"/>
                <a:gd name="T19" fmla="*/ 1223 h 102"/>
                <a:gd name="T20" fmla="*/ 1018 w 64"/>
                <a:gd name="T21" fmla="*/ 964 h 102"/>
                <a:gd name="T22" fmla="*/ 675 w 64"/>
                <a:gd name="T23" fmla="*/ 559 h 102"/>
                <a:gd name="T24" fmla="*/ 559 w 64"/>
                <a:gd name="T25" fmla="*/ 538 h 102"/>
                <a:gd name="T26" fmla="*/ 538 w 64"/>
                <a:gd name="T27" fmla="*/ 1198 h 10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64" h="102">
                  <a:moveTo>
                    <a:pt x="1" y="0"/>
                  </a:moveTo>
                  <a:cubicBezTo>
                    <a:pt x="27" y="4"/>
                    <a:pt x="27" y="4"/>
                    <a:pt x="27" y="4"/>
                  </a:cubicBezTo>
                  <a:cubicBezTo>
                    <a:pt x="52" y="9"/>
                    <a:pt x="64" y="21"/>
                    <a:pt x="64" y="44"/>
                  </a:cubicBezTo>
                  <a:cubicBezTo>
                    <a:pt x="64" y="64"/>
                    <a:pt x="51" y="73"/>
                    <a:pt x="31" y="69"/>
                  </a:cubicBezTo>
                  <a:cubicBezTo>
                    <a:pt x="22" y="68"/>
                    <a:pt x="22" y="68"/>
                    <a:pt x="22" y="68"/>
                  </a:cubicBezTo>
                  <a:cubicBezTo>
                    <a:pt x="22" y="102"/>
                    <a:pt x="22" y="102"/>
                    <a:pt x="22" y="102"/>
                  </a:cubicBezTo>
                  <a:cubicBezTo>
                    <a:pt x="0" y="98"/>
                    <a:pt x="0" y="98"/>
                    <a:pt x="0" y="98"/>
                  </a:cubicBezTo>
                  <a:lnTo>
                    <a:pt x="1" y="0"/>
                  </a:lnTo>
                  <a:close/>
                  <a:moveTo>
                    <a:pt x="22" y="49"/>
                  </a:moveTo>
                  <a:cubicBezTo>
                    <a:pt x="28" y="50"/>
                    <a:pt x="28" y="50"/>
                    <a:pt x="28" y="50"/>
                  </a:cubicBezTo>
                  <a:cubicBezTo>
                    <a:pt x="36" y="52"/>
                    <a:pt x="42" y="49"/>
                    <a:pt x="42" y="39"/>
                  </a:cubicBezTo>
                  <a:cubicBezTo>
                    <a:pt x="42" y="29"/>
                    <a:pt x="36" y="25"/>
                    <a:pt x="28" y="23"/>
                  </a:cubicBezTo>
                  <a:cubicBezTo>
                    <a:pt x="23" y="22"/>
                    <a:pt x="23" y="22"/>
                    <a:pt x="23" y="22"/>
                  </a:cubicBezTo>
                  <a:lnTo>
                    <a:pt x="22" y="49"/>
                  </a:lnTo>
                  <a:close/>
                </a:path>
              </a:pathLst>
            </a:custGeom>
            <a:solidFill>
              <a:srgbClr val="2464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7" name="Freeform 1177">
              <a:extLst>
                <a:ext uri="{FF2B5EF4-FFF2-40B4-BE49-F238E27FC236}">
                  <a16:creationId xmlns:a16="http://schemas.microsoft.com/office/drawing/2014/main" id="{1693ACA7-1899-49F2-98A2-7228AAFD4AA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2" y="962"/>
              <a:ext cx="36" cy="162"/>
            </a:xfrm>
            <a:custGeom>
              <a:avLst/>
              <a:gdLst>
                <a:gd name="T0" fmla="*/ 1 w 36"/>
                <a:gd name="T1" fmla="*/ 0 h 162"/>
                <a:gd name="T2" fmla="*/ 36 w 36"/>
                <a:gd name="T3" fmla="*/ 6 h 162"/>
                <a:gd name="T4" fmla="*/ 36 w 36"/>
                <a:gd name="T5" fmla="*/ 162 h 162"/>
                <a:gd name="T6" fmla="*/ 0 w 36"/>
                <a:gd name="T7" fmla="*/ 155 h 162"/>
                <a:gd name="T8" fmla="*/ 1 w 36"/>
                <a:gd name="T9" fmla="*/ 0 h 1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" h="162">
                  <a:moveTo>
                    <a:pt x="1" y="0"/>
                  </a:moveTo>
                  <a:lnTo>
                    <a:pt x="36" y="6"/>
                  </a:lnTo>
                  <a:lnTo>
                    <a:pt x="36" y="162"/>
                  </a:lnTo>
                  <a:lnTo>
                    <a:pt x="0" y="15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2464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8" name="Freeform 1178">
              <a:extLst>
                <a:ext uri="{FF2B5EF4-FFF2-40B4-BE49-F238E27FC236}">
                  <a16:creationId xmlns:a16="http://schemas.microsoft.com/office/drawing/2014/main" id="{87FA9C38-22CB-4F05-99D9-96F11E677C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5" y="971"/>
              <a:ext cx="99" cy="168"/>
            </a:xfrm>
            <a:custGeom>
              <a:avLst/>
              <a:gdLst>
                <a:gd name="T0" fmla="*/ 31 w 99"/>
                <a:gd name="T1" fmla="*/ 36 h 168"/>
                <a:gd name="T2" fmla="*/ 0 w 99"/>
                <a:gd name="T3" fmla="*/ 32 h 168"/>
                <a:gd name="T4" fmla="*/ 0 w 99"/>
                <a:gd name="T5" fmla="*/ 0 h 168"/>
                <a:gd name="T6" fmla="*/ 99 w 99"/>
                <a:gd name="T7" fmla="*/ 19 h 168"/>
                <a:gd name="T8" fmla="*/ 97 w 99"/>
                <a:gd name="T9" fmla="*/ 49 h 168"/>
                <a:gd name="T10" fmla="*/ 66 w 99"/>
                <a:gd name="T11" fmla="*/ 43 h 168"/>
                <a:gd name="T12" fmla="*/ 64 w 99"/>
                <a:gd name="T13" fmla="*/ 168 h 168"/>
                <a:gd name="T14" fmla="*/ 30 w 99"/>
                <a:gd name="T15" fmla="*/ 162 h 168"/>
                <a:gd name="T16" fmla="*/ 31 w 99"/>
                <a:gd name="T17" fmla="*/ 36 h 1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9" h="168">
                  <a:moveTo>
                    <a:pt x="31" y="36"/>
                  </a:moveTo>
                  <a:lnTo>
                    <a:pt x="0" y="32"/>
                  </a:lnTo>
                  <a:lnTo>
                    <a:pt x="0" y="0"/>
                  </a:lnTo>
                  <a:lnTo>
                    <a:pt x="99" y="19"/>
                  </a:lnTo>
                  <a:lnTo>
                    <a:pt x="97" y="49"/>
                  </a:lnTo>
                  <a:lnTo>
                    <a:pt x="66" y="43"/>
                  </a:lnTo>
                  <a:lnTo>
                    <a:pt x="64" y="168"/>
                  </a:lnTo>
                  <a:lnTo>
                    <a:pt x="30" y="162"/>
                  </a:lnTo>
                  <a:lnTo>
                    <a:pt x="31" y="36"/>
                  </a:lnTo>
                  <a:close/>
                </a:path>
              </a:pathLst>
            </a:custGeom>
            <a:solidFill>
              <a:srgbClr val="2464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9" name="Freeform 1179">
              <a:extLst>
                <a:ext uri="{FF2B5EF4-FFF2-40B4-BE49-F238E27FC236}">
                  <a16:creationId xmlns:a16="http://schemas.microsoft.com/office/drawing/2014/main" id="{B6B0228F-9279-4AEC-84CC-D799CB2AE8E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85" y="999"/>
              <a:ext cx="142" cy="172"/>
            </a:xfrm>
            <a:custGeom>
              <a:avLst/>
              <a:gdLst>
                <a:gd name="T0" fmla="*/ 51 w 142"/>
                <a:gd name="T1" fmla="*/ 0 h 172"/>
                <a:gd name="T2" fmla="*/ 93 w 142"/>
                <a:gd name="T3" fmla="*/ 8 h 172"/>
                <a:gd name="T4" fmla="*/ 142 w 142"/>
                <a:gd name="T5" fmla="*/ 172 h 172"/>
                <a:gd name="T6" fmla="*/ 104 w 142"/>
                <a:gd name="T7" fmla="*/ 165 h 172"/>
                <a:gd name="T8" fmla="*/ 95 w 142"/>
                <a:gd name="T9" fmla="*/ 131 h 172"/>
                <a:gd name="T10" fmla="*/ 46 w 142"/>
                <a:gd name="T11" fmla="*/ 121 h 172"/>
                <a:gd name="T12" fmla="*/ 37 w 142"/>
                <a:gd name="T13" fmla="*/ 153 h 172"/>
                <a:gd name="T14" fmla="*/ 0 w 142"/>
                <a:gd name="T15" fmla="*/ 146 h 172"/>
                <a:gd name="T16" fmla="*/ 51 w 142"/>
                <a:gd name="T17" fmla="*/ 0 h 172"/>
                <a:gd name="T18" fmla="*/ 73 w 142"/>
                <a:gd name="T19" fmla="*/ 37 h 172"/>
                <a:gd name="T20" fmla="*/ 73 w 142"/>
                <a:gd name="T21" fmla="*/ 37 h 172"/>
                <a:gd name="T22" fmla="*/ 54 w 142"/>
                <a:gd name="T23" fmla="*/ 93 h 172"/>
                <a:gd name="T24" fmla="*/ 87 w 142"/>
                <a:gd name="T25" fmla="*/ 99 h 172"/>
                <a:gd name="T26" fmla="*/ 73 w 142"/>
                <a:gd name="T27" fmla="*/ 37 h 17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42" h="172">
                  <a:moveTo>
                    <a:pt x="51" y="0"/>
                  </a:moveTo>
                  <a:lnTo>
                    <a:pt x="93" y="8"/>
                  </a:lnTo>
                  <a:lnTo>
                    <a:pt x="142" y="172"/>
                  </a:lnTo>
                  <a:lnTo>
                    <a:pt x="104" y="165"/>
                  </a:lnTo>
                  <a:lnTo>
                    <a:pt x="95" y="131"/>
                  </a:lnTo>
                  <a:lnTo>
                    <a:pt x="46" y="121"/>
                  </a:lnTo>
                  <a:lnTo>
                    <a:pt x="37" y="153"/>
                  </a:lnTo>
                  <a:lnTo>
                    <a:pt x="0" y="146"/>
                  </a:lnTo>
                  <a:lnTo>
                    <a:pt x="51" y="0"/>
                  </a:lnTo>
                  <a:close/>
                  <a:moveTo>
                    <a:pt x="73" y="37"/>
                  </a:moveTo>
                  <a:lnTo>
                    <a:pt x="73" y="37"/>
                  </a:lnTo>
                  <a:lnTo>
                    <a:pt x="54" y="93"/>
                  </a:lnTo>
                  <a:lnTo>
                    <a:pt x="87" y="99"/>
                  </a:lnTo>
                  <a:lnTo>
                    <a:pt x="73" y="37"/>
                  </a:lnTo>
                  <a:close/>
                </a:path>
              </a:pathLst>
            </a:custGeom>
            <a:solidFill>
              <a:srgbClr val="2464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0" name="Freeform 1180">
              <a:extLst>
                <a:ext uri="{FF2B5EF4-FFF2-40B4-BE49-F238E27FC236}">
                  <a16:creationId xmlns:a16="http://schemas.microsoft.com/office/drawing/2014/main" id="{AD4DB7CE-57EE-4F03-9279-65C2F8A9044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1" y="1018"/>
              <a:ext cx="88" cy="171"/>
            </a:xfrm>
            <a:custGeom>
              <a:avLst/>
              <a:gdLst>
                <a:gd name="T0" fmla="*/ 1 w 88"/>
                <a:gd name="T1" fmla="*/ 0 h 171"/>
                <a:gd name="T2" fmla="*/ 36 w 88"/>
                <a:gd name="T3" fmla="*/ 7 h 171"/>
                <a:gd name="T4" fmla="*/ 34 w 88"/>
                <a:gd name="T5" fmla="*/ 131 h 171"/>
                <a:gd name="T6" fmla="*/ 88 w 88"/>
                <a:gd name="T7" fmla="*/ 142 h 171"/>
                <a:gd name="T8" fmla="*/ 88 w 88"/>
                <a:gd name="T9" fmla="*/ 171 h 171"/>
                <a:gd name="T10" fmla="*/ 0 w 88"/>
                <a:gd name="T11" fmla="*/ 156 h 171"/>
                <a:gd name="T12" fmla="*/ 1 w 88"/>
                <a:gd name="T13" fmla="*/ 0 h 17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8" h="171">
                  <a:moveTo>
                    <a:pt x="1" y="0"/>
                  </a:moveTo>
                  <a:lnTo>
                    <a:pt x="36" y="7"/>
                  </a:lnTo>
                  <a:lnTo>
                    <a:pt x="34" y="131"/>
                  </a:lnTo>
                  <a:lnTo>
                    <a:pt x="88" y="142"/>
                  </a:lnTo>
                  <a:lnTo>
                    <a:pt x="88" y="171"/>
                  </a:lnTo>
                  <a:lnTo>
                    <a:pt x="0" y="15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2464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1" name="Freeform 1181">
              <a:extLst>
                <a:ext uri="{FF2B5EF4-FFF2-40B4-BE49-F238E27FC236}">
                  <a16:creationId xmlns:a16="http://schemas.microsoft.com/office/drawing/2014/main" id="{6C76E1CF-12A6-4B06-9E84-62E1F29DD7D2}"/>
                </a:ext>
              </a:extLst>
            </p:cNvPr>
            <p:cNvSpPr>
              <a:spLocks/>
            </p:cNvSpPr>
            <p:nvPr/>
          </p:nvSpPr>
          <p:spPr bwMode="auto">
            <a:xfrm>
              <a:off x="812" y="1806"/>
              <a:ext cx="1098" cy="173"/>
            </a:xfrm>
            <a:custGeom>
              <a:avLst/>
              <a:gdLst>
                <a:gd name="T0" fmla="*/ 1098 w 1098"/>
                <a:gd name="T1" fmla="*/ 173 h 173"/>
                <a:gd name="T2" fmla="*/ 0 w 1098"/>
                <a:gd name="T3" fmla="*/ 159 h 173"/>
                <a:gd name="T4" fmla="*/ 2 w 1098"/>
                <a:gd name="T5" fmla="*/ 0 h 173"/>
                <a:gd name="T6" fmla="*/ 1098 w 1098"/>
                <a:gd name="T7" fmla="*/ 18 h 173"/>
                <a:gd name="T8" fmla="*/ 1098 w 1098"/>
                <a:gd name="T9" fmla="*/ 173 h 1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98" h="173">
                  <a:moveTo>
                    <a:pt x="1098" y="173"/>
                  </a:moveTo>
                  <a:lnTo>
                    <a:pt x="0" y="159"/>
                  </a:lnTo>
                  <a:lnTo>
                    <a:pt x="2" y="0"/>
                  </a:lnTo>
                  <a:lnTo>
                    <a:pt x="1098" y="18"/>
                  </a:lnTo>
                  <a:lnTo>
                    <a:pt x="1098" y="173"/>
                  </a:lnTo>
                  <a:close/>
                </a:path>
              </a:pathLst>
            </a:custGeom>
            <a:solidFill>
              <a:srgbClr val="E9F2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2" name="Freeform 1182">
              <a:extLst>
                <a:ext uri="{FF2B5EF4-FFF2-40B4-BE49-F238E27FC236}">
                  <a16:creationId xmlns:a16="http://schemas.microsoft.com/office/drawing/2014/main" id="{B0B84C21-680E-482B-8E08-4658CB20A8DC}"/>
                </a:ext>
              </a:extLst>
            </p:cNvPr>
            <p:cNvSpPr>
              <a:spLocks/>
            </p:cNvSpPr>
            <p:nvPr/>
          </p:nvSpPr>
          <p:spPr bwMode="auto">
            <a:xfrm>
              <a:off x="811" y="1507"/>
              <a:ext cx="1096" cy="232"/>
            </a:xfrm>
            <a:custGeom>
              <a:avLst/>
              <a:gdLst>
                <a:gd name="T0" fmla="*/ 0 w 1096"/>
                <a:gd name="T1" fmla="*/ 0 h 232"/>
                <a:gd name="T2" fmla="*/ 0 w 1096"/>
                <a:gd name="T3" fmla="*/ 193 h 232"/>
                <a:gd name="T4" fmla="*/ 1096 w 1096"/>
                <a:gd name="T5" fmla="*/ 232 h 232"/>
                <a:gd name="T6" fmla="*/ 1096 w 1096"/>
                <a:gd name="T7" fmla="*/ 78 h 232"/>
                <a:gd name="T8" fmla="*/ 0 w 1096"/>
                <a:gd name="T9" fmla="*/ 0 h 2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96" h="232">
                  <a:moveTo>
                    <a:pt x="0" y="0"/>
                  </a:moveTo>
                  <a:lnTo>
                    <a:pt x="0" y="193"/>
                  </a:lnTo>
                  <a:lnTo>
                    <a:pt x="1096" y="232"/>
                  </a:lnTo>
                  <a:lnTo>
                    <a:pt x="1096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F2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3" name="Freeform 1183">
              <a:extLst>
                <a:ext uri="{FF2B5EF4-FFF2-40B4-BE49-F238E27FC236}">
                  <a16:creationId xmlns:a16="http://schemas.microsoft.com/office/drawing/2014/main" id="{0F37F0CA-6E38-4DA7-B48B-153A12876D22}"/>
                </a:ext>
              </a:extLst>
            </p:cNvPr>
            <p:cNvSpPr>
              <a:spLocks/>
            </p:cNvSpPr>
            <p:nvPr/>
          </p:nvSpPr>
          <p:spPr bwMode="auto">
            <a:xfrm>
              <a:off x="812" y="1202"/>
              <a:ext cx="1095" cy="284"/>
            </a:xfrm>
            <a:custGeom>
              <a:avLst/>
              <a:gdLst>
                <a:gd name="T0" fmla="*/ 0 w 1095"/>
                <a:gd name="T1" fmla="*/ 0 h 284"/>
                <a:gd name="T2" fmla="*/ 0 w 1095"/>
                <a:gd name="T3" fmla="*/ 185 h 284"/>
                <a:gd name="T4" fmla="*/ 1095 w 1095"/>
                <a:gd name="T5" fmla="*/ 284 h 284"/>
                <a:gd name="T6" fmla="*/ 1095 w 1095"/>
                <a:gd name="T7" fmla="*/ 138 h 284"/>
                <a:gd name="T8" fmla="*/ 0 w 1095"/>
                <a:gd name="T9" fmla="*/ 0 h 2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95" h="284">
                  <a:moveTo>
                    <a:pt x="0" y="0"/>
                  </a:moveTo>
                  <a:lnTo>
                    <a:pt x="0" y="185"/>
                  </a:lnTo>
                  <a:lnTo>
                    <a:pt x="1095" y="284"/>
                  </a:lnTo>
                  <a:lnTo>
                    <a:pt x="1095" y="1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F2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4" name="Freeform 1184">
              <a:extLst>
                <a:ext uri="{FF2B5EF4-FFF2-40B4-BE49-F238E27FC236}">
                  <a16:creationId xmlns:a16="http://schemas.microsoft.com/office/drawing/2014/main" id="{486EFA0A-4F25-46D5-AD0D-210C375B4098}"/>
                </a:ext>
              </a:extLst>
            </p:cNvPr>
            <p:cNvSpPr>
              <a:spLocks/>
            </p:cNvSpPr>
            <p:nvPr/>
          </p:nvSpPr>
          <p:spPr bwMode="auto">
            <a:xfrm>
              <a:off x="812" y="1808"/>
              <a:ext cx="1098" cy="159"/>
            </a:xfrm>
            <a:custGeom>
              <a:avLst/>
              <a:gdLst>
                <a:gd name="T0" fmla="*/ 79 w 1098"/>
                <a:gd name="T1" fmla="*/ 74 h 159"/>
                <a:gd name="T2" fmla="*/ 1098 w 1098"/>
                <a:gd name="T3" fmla="*/ 90 h 159"/>
                <a:gd name="T4" fmla="*/ 1098 w 1098"/>
                <a:gd name="T5" fmla="*/ 17 h 159"/>
                <a:gd name="T6" fmla="*/ 2 w 1098"/>
                <a:gd name="T7" fmla="*/ 0 h 159"/>
                <a:gd name="T8" fmla="*/ 0 w 1098"/>
                <a:gd name="T9" fmla="*/ 157 h 159"/>
                <a:gd name="T10" fmla="*/ 79 w 1098"/>
                <a:gd name="T11" fmla="*/ 159 h 159"/>
                <a:gd name="T12" fmla="*/ 79 w 1098"/>
                <a:gd name="T13" fmla="*/ 74 h 15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98" h="159">
                  <a:moveTo>
                    <a:pt x="79" y="74"/>
                  </a:moveTo>
                  <a:lnTo>
                    <a:pt x="1098" y="90"/>
                  </a:lnTo>
                  <a:lnTo>
                    <a:pt x="1098" y="17"/>
                  </a:lnTo>
                  <a:lnTo>
                    <a:pt x="2" y="0"/>
                  </a:lnTo>
                  <a:lnTo>
                    <a:pt x="0" y="157"/>
                  </a:lnTo>
                  <a:lnTo>
                    <a:pt x="79" y="159"/>
                  </a:lnTo>
                  <a:lnTo>
                    <a:pt x="79" y="74"/>
                  </a:lnTo>
                  <a:close/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5" name="Freeform 1185">
              <a:extLst>
                <a:ext uri="{FF2B5EF4-FFF2-40B4-BE49-F238E27FC236}">
                  <a16:creationId xmlns:a16="http://schemas.microsoft.com/office/drawing/2014/main" id="{E740E5A5-7C71-42EA-BAAF-381CA113FDC8}"/>
                </a:ext>
              </a:extLst>
            </p:cNvPr>
            <p:cNvSpPr>
              <a:spLocks/>
            </p:cNvSpPr>
            <p:nvPr/>
          </p:nvSpPr>
          <p:spPr bwMode="auto">
            <a:xfrm>
              <a:off x="815" y="1508"/>
              <a:ext cx="1096" cy="196"/>
            </a:xfrm>
            <a:custGeom>
              <a:avLst/>
              <a:gdLst>
                <a:gd name="T0" fmla="*/ 77 w 1096"/>
                <a:gd name="T1" fmla="*/ 76 h 196"/>
                <a:gd name="T2" fmla="*/ 1096 w 1096"/>
                <a:gd name="T3" fmla="*/ 146 h 196"/>
                <a:gd name="T4" fmla="*/ 1096 w 1096"/>
                <a:gd name="T5" fmla="*/ 79 h 196"/>
                <a:gd name="T6" fmla="*/ 0 w 1096"/>
                <a:gd name="T7" fmla="*/ 0 h 196"/>
                <a:gd name="T8" fmla="*/ 0 w 1096"/>
                <a:gd name="T9" fmla="*/ 193 h 196"/>
                <a:gd name="T10" fmla="*/ 77 w 1096"/>
                <a:gd name="T11" fmla="*/ 196 h 196"/>
                <a:gd name="T12" fmla="*/ 77 w 1096"/>
                <a:gd name="T13" fmla="*/ 76 h 1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96" h="196">
                  <a:moveTo>
                    <a:pt x="77" y="76"/>
                  </a:moveTo>
                  <a:lnTo>
                    <a:pt x="1096" y="146"/>
                  </a:lnTo>
                  <a:lnTo>
                    <a:pt x="1096" y="79"/>
                  </a:lnTo>
                  <a:lnTo>
                    <a:pt x="0" y="0"/>
                  </a:lnTo>
                  <a:lnTo>
                    <a:pt x="0" y="193"/>
                  </a:lnTo>
                  <a:lnTo>
                    <a:pt x="77" y="196"/>
                  </a:lnTo>
                  <a:lnTo>
                    <a:pt x="77" y="76"/>
                  </a:lnTo>
                  <a:close/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6" name="Freeform 1186">
              <a:extLst>
                <a:ext uri="{FF2B5EF4-FFF2-40B4-BE49-F238E27FC236}">
                  <a16:creationId xmlns:a16="http://schemas.microsoft.com/office/drawing/2014/main" id="{EA598B5B-98FC-4853-A989-DC9FCF2DB010}"/>
                </a:ext>
              </a:extLst>
            </p:cNvPr>
            <p:cNvSpPr>
              <a:spLocks/>
            </p:cNvSpPr>
            <p:nvPr/>
          </p:nvSpPr>
          <p:spPr bwMode="auto">
            <a:xfrm>
              <a:off x="812" y="1202"/>
              <a:ext cx="1095" cy="203"/>
            </a:xfrm>
            <a:custGeom>
              <a:avLst/>
              <a:gdLst>
                <a:gd name="T0" fmla="*/ 79 w 1095"/>
                <a:gd name="T1" fmla="*/ 74 h 203"/>
                <a:gd name="T2" fmla="*/ 1095 w 1095"/>
                <a:gd name="T3" fmla="*/ 203 h 203"/>
                <a:gd name="T4" fmla="*/ 1095 w 1095"/>
                <a:gd name="T5" fmla="*/ 138 h 203"/>
                <a:gd name="T6" fmla="*/ 0 w 1095"/>
                <a:gd name="T7" fmla="*/ 0 h 203"/>
                <a:gd name="T8" fmla="*/ 0 w 1095"/>
                <a:gd name="T9" fmla="*/ 185 h 203"/>
                <a:gd name="T10" fmla="*/ 79 w 1095"/>
                <a:gd name="T11" fmla="*/ 193 h 203"/>
                <a:gd name="T12" fmla="*/ 79 w 1095"/>
                <a:gd name="T13" fmla="*/ 74 h 20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95" h="203">
                  <a:moveTo>
                    <a:pt x="79" y="74"/>
                  </a:moveTo>
                  <a:lnTo>
                    <a:pt x="1095" y="203"/>
                  </a:lnTo>
                  <a:lnTo>
                    <a:pt x="1095" y="138"/>
                  </a:lnTo>
                  <a:lnTo>
                    <a:pt x="0" y="0"/>
                  </a:lnTo>
                  <a:lnTo>
                    <a:pt x="0" y="185"/>
                  </a:lnTo>
                  <a:lnTo>
                    <a:pt x="79" y="193"/>
                  </a:lnTo>
                  <a:lnTo>
                    <a:pt x="79" y="74"/>
                  </a:lnTo>
                  <a:close/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7" name="Freeform 1187">
              <a:extLst>
                <a:ext uri="{FF2B5EF4-FFF2-40B4-BE49-F238E27FC236}">
                  <a16:creationId xmlns:a16="http://schemas.microsoft.com/office/drawing/2014/main" id="{6B532139-1409-4D35-A9DA-262BFEB7518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" y="1205"/>
              <a:ext cx="449" cy="220"/>
            </a:xfrm>
            <a:custGeom>
              <a:avLst/>
              <a:gdLst>
                <a:gd name="T0" fmla="*/ 449 w 449"/>
                <a:gd name="T1" fmla="*/ 0 h 220"/>
                <a:gd name="T2" fmla="*/ 449 w 449"/>
                <a:gd name="T3" fmla="*/ 99 h 220"/>
                <a:gd name="T4" fmla="*/ 0 w 449"/>
                <a:gd name="T5" fmla="*/ 220 h 220"/>
                <a:gd name="T6" fmla="*/ 0 w 449"/>
                <a:gd name="T7" fmla="*/ 157 h 220"/>
                <a:gd name="T8" fmla="*/ 449 w 449"/>
                <a:gd name="T9" fmla="*/ 0 h 2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49" h="220">
                  <a:moveTo>
                    <a:pt x="449" y="0"/>
                  </a:moveTo>
                  <a:lnTo>
                    <a:pt x="449" y="99"/>
                  </a:lnTo>
                  <a:lnTo>
                    <a:pt x="0" y="220"/>
                  </a:lnTo>
                  <a:lnTo>
                    <a:pt x="0" y="157"/>
                  </a:lnTo>
                  <a:lnTo>
                    <a:pt x="449" y="0"/>
                  </a:lnTo>
                  <a:close/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8" name="Freeform 1188">
              <a:extLst>
                <a:ext uri="{FF2B5EF4-FFF2-40B4-BE49-F238E27FC236}">
                  <a16:creationId xmlns:a16="http://schemas.microsoft.com/office/drawing/2014/main" id="{E6E9677B-5AA3-4DC5-A61B-3850A82121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" y="1507"/>
              <a:ext cx="457" cy="136"/>
            </a:xfrm>
            <a:custGeom>
              <a:avLst/>
              <a:gdLst>
                <a:gd name="T0" fmla="*/ 457 w 457"/>
                <a:gd name="T1" fmla="*/ 0 h 136"/>
                <a:gd name="T2" fmla="*/ 1 w 457"/>
                <a:gd name="T3" fmla="*/ 75 h 136"/>
                <a:gd name="T4" fmla="*/ 0 w 457"/>
                <a:gd name="T5" fmla="*/ 136 h 136"/>
                <a:gd name="T6" fmla="*/ 457 w 457"/>
                <a:gd name="T7" fmla="*/ 81 h 136"/>
                <a:gd name="T8" fmla="*/ 457 w 457"/>
                <a:gd name="T9" fmla="*/ 0 h 1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7" h="136">
                  <a:moveTo>
                    <a:pt x="457" y="0"/>
                  </a:moveTo>
                  <a:lnTo>
                    <a:pt x="1" y="75"/>
                  </a:lnTo>
                  <a:lnTo>
                    <a:pt x="0" y="136"/>
                  </a:lnTo>
                  <a:lnTo>
                    <a:pt x="457" y="81"/>
                  </a:lnTo>
                  <a:lnTo>
                    <a:pt x="457" y="0"/>
                  </a:lnTo>
                  <a:close/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9" name="Freeform 1189">
              <a:extLst>
                <a:ext uri="{FF2B5EF4-FFF2-40B4-BE49-F238E27FC236}">
                  <a16:creationId xmlns:a16="http://schemas.microsoft.com/office/drawing/2014/main" id="{481201C1-0131-4D64-AB42-14765395963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" y="1806"/>
              <a:ext cx="449" cy="99"/>
            </a:xfrm>
            <a:custGeom>
              <a:avLst/>
              <a:gdLst>
                <a:gd name="T0" fmla="*/ 446 w 449"/>
                <a:gd name="T1" fmla="*/ 0 h 99"/>
                <a:gd name="T2" fmla="*/ 0 w 449"/>
                <a:gd name="T3" fmla="*/ 21 h 99"/>
                <a:gd name="T4" fmla="*/ 0 w 449"/>
                <a:gd name="T5" fmla="*/ 99 h 99"/>
                <a:gd name="T6" fmla="*/ 449 w 449"/>
                <a:gd name="T7" fmla="*/ 99 h 99"/>
                <a:gd name="T8" fmla="*/ 446 w 449"/>
                <a:gd name="T9" fmla="*/ 0 h 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49" h="99">
                  <a:moveTo>
                    <a:pt x="446" y="0"/>
                  </a:moveTo>
                  <a:lnTo>
                    <a:pt x="0" y="21"/>
                  </a:lnTo>
                  <a:lnTo>
                    <a:pt x="0" y="99"/>
                  </a:lnTo>
                  <a:lnTo>
                    <a:pt x="449" y="99"/>
                  </a:lnTo>
                  <a:lnTo>
                    <a:pt x="446" y="0"/>
                  </a:lnTo>
                  <a:close/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0" name="Freeform 1190">
              <a:extLst>
                <a:ext uri="{FF2B5EF4-FFF2-40B4-BE49-F238E27FC236}">
                  <a16:creationId xmlns:a16="http://schemas.microsoft.com/office/drawing/2014/main" id="{019DF225-5C89-4492-BBA1-F30CE4393C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" y="1207"/>
              <a:ext cx="451" cy="182"/>
            </a:xfrm>
            <a:custGeom>
              <a:avLst/>
              <a:gdLst>
                <a:gd name="T0" fmla="*/ 0 w 451"/>
                <a:gd name="T1" fmla="*/ 157 h 182"/>
                <a:gd name="T2" fmla="*/ 0 w 451"/>
                <a:gd name="T3" fmla="*/ 182 h 182"/>
                <a:gd name="T4" fmla="*/ 451 w 451"/>
                <a:gd name="T5" fmla="*/ 25 h 182"/>
                <a:gd name="T6" fmla="*/ 451 w 451"/>
                <a:gd name="T7" fmla="*/ 0 h 182"/>
                <a:gd name="T8" fmla="*/ 0 w 451"/>
                <a:gd name="T9" fmla="*/ 157 h 1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1" h="182">
                  <a:moveTo>
                    <a:pt x="0" y="157"/>
                  </a:moveTo>
                  <a:lnTo>
                    <a:pt x="0" y="182"/>
                  </a:lnTo>
                  <a:lnTo>
                    <a:pt x="451" y="25"/>
                  </a:lnTo>
                  <a:lnTo>
                    <a:pt x="451" y="0"/>
                  </a:lnTo>
                  <a:lnTo>
                    <a:pt x="0" y="157"/>
                  </a:lnTo>
                  <a:close/>
                </a:path>
              </a:pathLst>
            </a:custGeom>
            <a:solidFill>
              <a:srgbClr val="AEBF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1" name="Freeform 1191">
              <a:extLst>
                <a:ext uri="{FF2B5EF4-FFF2-40B4-BE49-F238E27FC236}">
                  <a16:creationId xmlns:a16="http://schemas.microsoft.com/office/drawing/2014/main" id="{A92E5CB5-A9EA-4573-9A8A-ED55FD21B71C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" y="1508"/>
              <a:ext cx="457" cy="137"/>
            </a:xfrm>
            <a:custGeom>
              <a:avLst/>
              <a:gdLst>
                <a:gd name="T0" fmla="*/ 4 w 457"/>
                <a:gd name="T1" fmla="*/ 76 h 137"/>
                <a:gd name="T2" fmla="*/ 0 w 457"/>
                <a:gd name="T3" fmla="*/ 137 h 137"/>
                <a:gd name="T4" fmla="*/ 2 w 457"/>
                <a:gd name="T5" fmla="*/ 137 h 137"/>
                <a:gd name="T6" fmla="*/ 4 w 457"/>
                <a:gd name="T7" fmla="*/ 101 h 137"/>
                <a:gd name="T8" fmla="*/ 457 w 457"/>
                <a:gd name="T9" fmla="*/ 25 h 137"/>
                <a:gd name="T10" fmla="*/ 457 w 457"/>
                <a:gd name="T11" fmla="*/ 0 h 137"/>
                <a:gd name="T12" fmla="*/ 4 w 457"/>
                <a:gd name="T13" fmla="*/ 76 h 13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57" h="137">
                  <a:moveTo>
                    <a:pt x="4" y="76"/>
                  </a:moveTo>
                  <a:lnTo>
                    <a:pt x="0" y="137"/>
                  </a:lnTo>
                  <a:lnTo>
                    <a:pt x="2" y="137"/>
                  </a:lnTo>
                  <a:lnTo>
                    <a:pt x="4" y="101"/>
                  </a:lnTo>
                  <a:lnTo>
                    <a:pt x="457" y="25"/>
                  </a:lnTo>
                  <a:lnTo>
                    <a:pt x="457" y="0"/>
                  </a:lnTo>
                  <a:lnTo>
                    <a:pt x="4" y="76"/>
                  </a:lnTo>
                  <a:close/>
                </a:path>
              </a:pathLst>
            </a:custGeom>
            <a:solidFill>
              <a:srgbClr val="AEBF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2" name="Freeform 1192">
              <a:extLst>
                <a:ext uri="{FF2B5EF4-FFF2-40B4-BE49-F238E27FC236}">
                  <a16:creationId xmlns:a16="http://schemas.microsoft.com/office/drawing/2014/main" id="{8D626E74-7BE1-4E10-8D3C-F835FCEC184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" y="1808"/>
              <a:ext cx="447" cy="97"/>
            </a:xfrm>
            <a:custGeom>
              <a:avLst/>
              <a:gdLst>
                <a:gd name="T0" fmla="*/ 447 w 447"/>
                <a:gd name="T1" fmla="*/ 97 h 97"/>
                <a:gd name="T2" fmla="*/ 447 w 447"/>
                <a:gd name="T3" fmla="*/ 97 h 97"/>
                <a:gd name="T4" fmla="*/ 446 w 447"/>
                <a:gd name="T5" fmla="*/ 0 h 97"/>
                <a:gd name="T6" fmla="*/ 0 w 447"/>
                <a:gd name="T7" fmla="*/ 20 h 97"/>
                <a:gd name="T8" fmla="*/ 0 w 447"/>
                <a:gd name="T9" fmla="*/ 46 h 97"/>
                <a:gd name="T10" fmla="*/ 446 w 447"/>
                <a:gd name="T11" fmla="*/ 25 h 97"/>
                <a:gd name="T12" fmla="*/ 447 w 447"/>
                <a:gd name="T13" fmla="*/ 97 h 9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47" h="97">
                  <a:moveTo>
                    <a:pt x="447" y="97"/>
                  </a:moveTo>
                  <a:lnTo>
                    <a:pt x="447" y="97"/>
                  </a:lnTo>
                  <a:lnTo>
                    <a:pt x="446" y="0"/>
                  </a:lnTo>
                  <a:lnTo>
                    <a:pt x="0" y="20"/>
                  </a:lnTo>
                  <a:lnTo>
                    <a:pt x="0" y="46"/>
                  </a:lnTo>
                  <a:lnTo>
                    <a:pt x="446" y="25"/>
                  </a:lnTo>
                  <a:lnTo>
                    <a:pt x="447" y="97"/>
                  </a:lnTo>
                  <a:close/>
                </a:path>
              </a:pathLst>
            </a:custGeom>
            <a:solidFill>
              <a:srgbClr val="AEBF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3" name="Freeform 1193">
              <a:extLst>
                <a:ext uri="{FF2B5EF4-FFF2-40B4-BE49-F238E27FC236}">
                  <a16:creationId xmlns:a16="http://schemas.microsoft.com/office/drawing/2014/main" id="{B274C43C-A004-4148-BA27-A6A70AD06C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" y="1205"/>
              <a:ext cx="449" cy="220"/>
            </a:xfrm>
            <a:custGeom>
              <a:avLst/>
              <a:gdLst>
                <a:gd name="T0" fmla="*/ 449 w 449"/>
                <a:gd name="T1" fmla="*/ 0 h 220"/>
                <a:gd name="T2" fmla="*/ 449 w 449"/>
                <a:gd name="T3" fmla="*/ 99 h 220"/>
                <a:gd name="T4" fmla="*/ 0 w 449"/>
                <a:gd name="T5" fmla="*/ 220 h 220"/>
                <a:gd name="T6" fmla="*/ 0 w 449"/>
                <a:gd name="T7" fmla="*/ 157 h 220"/>
                <a:gd name="T8" fmla="*/ 449 w 449"/>
                <a:gd name="T9" fmla="*/ 0 h 2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49" h="220">
                  <a:moveTo>
                    <a:pt x="449" y="0"/>
                  </a:moveTo>
                  <a:lnTo>
                    <a:pt x="449" y="99"/>
                  </a:lnTo>
                  <a:lnTo>
                    <a:pt x="0" y="220"/>
                  </a:lnTo>
                  <a:lnTo>
                    <a:pt x="0" y="157"/>
                  </a:lnTo>
                  <a:lnTo>
                    <a:pt x="449" y="0"/>
                  </a:lnTo>
                  <a:close/>
                </a:path>
              </a:pathLst>
            </a:custGeom>
            <a:noFill/>
            <a:ln w="9525" cap="flat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4" name="Freeform 1194">
              <a:extLst>
                <a:ext uri="{FF2B5EF4-FFF2-40B4-BE49-F238E27FC236}">
                  <a16:creationId xmlns:a16="http://schemas.microsoft.com/office/drawing/2014/main" id="{50F59F70-CB91-424A-92F5-8007F4811F3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" y="1507"/>
              <a:ext cx="457" cy="136"/>
            </a:xfrm>
            <a:custGeom>
              <a:avLst/>
              <a:gdLst>
                <a:gd name="T0" fmla="*/ 457 w 457"/>
                <a:gd name="T1" fmla="*/ 0 h 136"/>
                <a:gd name="T2" fmla="*/ 1 w 457"/>
                <a:gd name="T3" fmla="*/ 75 h 136"/>
                <a:gd name="T4" fmla="*/ 0 w 457"/>
                <a:gd name="T5" fmla="*/ 136 h 136"/>
                <a:gd name="T6" fmla="*/ 457 w 457"/>
                <a:gd name="T7" fmla="*/ 81 h 136"/>
                <a:gd name="T8" fmla="*/ 457 w 457"/>
                <a:gd name="T9" fmla="*/ 0 h 1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7" h="136">
                  <a:moveTo>
                    <a:pt x="457" y="0"/>
                  </a:moveTo>
                  <a:lnTo>
                    <a:pt x="1" y="75"/>
                  </a:lnTo>
                  <a:lnTo>
                    <a:pt x="0" y="136"/>
                  </a:lnTo>
                  <a:lnTo>
                    <a:pt x="457" y="81"/>
                  </a:lnTo>
                  <a:lnTo>
                    <a:pt x="457" y="0"/>
                  </a:lnTo>
                  <a:close/>
                </a:path>
              </a:pathLst>
            </a:custGeom>
            <a:noFill/>
            <a:ln w="9525" cap="flat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5" name="Freeform 1195">
              <a:extLst>
                <a:ext uri="{FF2B5EF4-FFF2-40B4-BE49-F238E27FC236}">
                  <a16:creationId xmlns:a16="http://schemas.microsoft.com/office/drawing/2014/main" id="{FA9694D4-2F6F-4879-81F1-AE760260E2E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" y="1806"/>
              <a:ext cx="449" cy="99"/>
            </a:xfrm>
            <a:custGeom>
              <a:avLst/>
              <a:gdLst>
                <a:gd name="T0" fmla="*/ 446 w 449"/>
                <a:gd name="T1" fmla="*/ 0 h 99"/>
                <a:gd name="T2" fmla="*/ 0 w 449"/>
                <a:gd name="T3" fmla="*/ 21 h 99"/>
                <a:gd name="T4" fmla="*/ 0 w 449"/>
                <a:gd name="T5" fmla="*/ 99 h 99"/>
                <a:gd name="T6" fmla="*/ 449 w 449"/>
                <a:gd name="T7" fmla="*/ 99 h 99"/>
                <a:gd name="T8" fmla="*/ 446 w 449"/>
                <a:gd name="T9" fmla="*/ 0 h 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49" h="99">
                  <a:moveTo>
                    <a:pt x="446" y="0"/>
                  </a:moveTo>
                  <a:lnTo>
                    <a:pt x="0" y="21"/>
                  </a:lnTo>
                  <a:lnTo>
                    <a:pt x="0" y="99"/>
                  </a:lnTo>
                  <a:lnTo>
                    <a:pt x="449" y="99"/>
                  </a:lnTo>
                  <a:lnTo>
                    <a:pt x="446" y="0"/>
                  </a:lnTo>
                  <a:close/>
                </a:path>
              </a:pathLst>
            </a:custGeom>
            <a:noFill/>
            <a:ln w="9525" cap="flat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6" name="Rectangle 1196">
              <a:extLst>
                <a:ext uri="{FF2B5EF4-FFF2-40B4-BE49-F238E27FC236}">
                  <a16:creationId xmlns:a16="http://schemas.microsoft.com/office/drawing/2014/main" id="{313278DF-8129-4CFE-9FB1-48AC37546E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5" y="2055"/>
              <a:ext cx="22" cy="245"/>
            </a:xfrm>
            <a:prstGeom prst="rect">
              <a:avLst/>
            </a:prstGeom>
            <a:solidFill>
              <a:srgbClr val="8C8C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7" name="Rectangle 1197">
              <a:extLst>
                <a:ext uri="{FF2B5EF4-FFF2-40B4-BE49-F238E27FC236}">
                  <a16:creationId xmlns:a16="http://schemas.microsoft.com/office/drawing/2014/main" id="{288310CC-EED6-4161-9596-8F236C6D0B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0" y="2062"/>
              <a:ext cx="27" cy="261"/>
            </a:xfrm>
            <a:prstGeom prst="rect">
              <a:avLst/>
            </a:prstGeom>
            <a:solidFill>
              <a:srgbClr val="CCCE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8" name="Rectangle 1198">
              <a:extLst>
                <a:ext uri="{FF2B5EF4-FFF2-40B4-BE49-F238E27FC236}">
                  <a16:creationId xmlns:a16="http://schemas.microsoft.com/office/drawing/2014/main" id="{000B8E63-0403-4B6A-8FEE-F25A05DCF6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7" y="2053"/>
              <a:ext cx="14" cy="179"/>
            </a:xfrm>
            <a:prstGeom prst="rect">
              <a:avLst/>
            </a:prstGeom>
            <a:solidFill>
              <a:srgbClr val="8C8C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9" name="Rectangle 1199">
              <a:extLst>
                <a:ext uri="{FF2B5EF4-FFF2-40B4-BE49-F238E27FC236}">
                  <a16:creationId xmlns:a16="http://schemas.microsoft.com/office/drawing/2014/main" id="{979A32BF-CF54-4B5C-8859-806FC173FF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8" y="2031"/>
              <a:ext cx="24" cy="228"/>
            </a:xfrm>
            <a:prstGeom prst="rect">
              <a:avLst/>
            </a:prstGeom>
            <a:solidFill>
              <a:srgbClr val="CCCE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0" name="Rectangle 1200">
              <a:extLst>
                <a:ext uri="{FF2B5EF4-FFF2-40B4-BE49-F238E27FC236}">
                  <a16:creationId xmlns:a16="http://schemas.microsoft.com/office/drawing/2014/main" id="{AF62B7AD-C9B4-421A-8E3F-CFA062DFE5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5" y="2055"/>
              <a:ext cx="22" cy="245"/>
            </a:xfrm>
            <a:prstGeom prst="rect">
              <a:avLst/>
            </a:prstGeom>
            <a:noFill/>
            <a:ln w="9525">
              <a:solidFill>
                <a:srgbClr val="333333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1" name="Rectangle 1201">
              <a:extLst>
                <a:ext uri="{FF2B5EF4-FFF2-40B4-BE49-F238E27FC236}">
                  <a16:creationId xmlns:a16="http://schemas.microsoft.com/office/drawing/2014/main" id="{FE6E8C50-0F79-43B5-A57E-2CD3FBAEF8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0" y="2062"/>
              <a:ext cx="27" cy="261"/>
            </a:xfrm>
            <a:prstGeom prst="rect">
              <a:avLst/>
            </a:prstGeom>
            <a:noFill/>
            <a:ln w="9525">
              <a:solidFill>
                <a:srgbClr val="333333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2" name="Rectangle 1202">
              <a:extLst>
                <a:ext uri="{FF2B5EF4-FFF2-40B4-BE49-F238E27FC236}">
                  <a16:creationId xmlns:a16="http://schemas.microsoft.com/office/drawing/2014/main" id="{4DA0350A-548A-4A1F-A400-365A5E6604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7" y="2053"/>
              <a:ext cx="14" cy="179"/>
            </a:xfrm>
            <a:prstGeom prst="rect">
              <a:avLst/>
            </a:prstGeom>
            <a:noFill/>
            <a:ln w="9525">
              <a:solidFill>
                <a:srgbClr val="333333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3" name="Rectangle 1203">
              <a:extLst>
                <a:ext uri="{FF2B5EF4-FFF2-40B4-BE49-F238E27FC236}">
                  <a16:creationId xmlns:a16="http://schemas.microsoft.com/office/drawing/2014/main" id="{34080D01-2971-4B88-8F3D-598C8491FA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8" y="2031"/>
              <a:ext cx="24" cy="228"/>
            </a:xfrm>
            <a:prstGeom prst="rect">
              <a:avLst/>
            </a:prstGeom>
            <a:noFill/>
            <a:ln w="9525">
              <a:solidFill>
                <a:srgbClr val="333333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4" name="Freeform 1204">
              <a:extLst>
                <a:ext uri="{FF2B5EF4-FFF2-40B4-BE49-F238E27FC236}">
                  <a16:creationId xmlns:a16="http://schemas.microsoft.com/office/drawing/2014/main" id="{86E71A12-6172-42E6-BB2C-E7A8F8A9922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8" y="1987"/>
              <a:ext cx="1514" cy="61"/>
            </a:xfrm>
            <a:custGeom>
              <a:avLst/>
              <a:gdLst>
                <a:gd name="T0" fmla="*/ 0 w 1514"/>
                <a:gd name="T1" fmla="*/ 33 h 61"/>
                <a:gd name="T2" fmla="*/ 708 w 1514"/>
                <a:gd name="T3" fmla="*/ 0 h 61"/>
                <a:gd name="T4" fmla="*/ 1514 w 1514"/>
                <a:gd name="T5" fmla="*/ 11 h 61"/>
                <a:gd name="T6" fmla="*/ 980 w 1514"/>
                <a:gd name="T7" fmla="*/ 61 h 61"/>
                <a:gd name="T8" fmla="*/ 0 w 1514"/>
                <a:gd name="T9" fmla="*/ 33 h 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14" h="61">
                  <a:moveTo>
                    <a:pt x="0" y="33"/>
                  </a:moveTo>
                  <a:lnTo>
                    <a:pt x="708" y="0"/>
                  </a:lnTo>
                  <a:lnTo>
                    <a:pt x="1514" y="11"/>
                  </a:lnTo>
                  <a:lnTo>
                    <a:pt x="980" y="61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45" name="Freeform 1205">
              <a:extLst>
                <a:ext uri="{FF2B5EF4-FFF2-40B4-BE49-F238E27FC236}">
                  <a16:creationId xmlns:a16="http://schemas.microsoft.com/office/drawing/2014/main" id="{AD728CD4-17A8-46FD-96C2-7803201F94E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8" y="1987"/>
              <a:ext cx="1514" cy="61"/>
            </a:xfrm>
            <a:custGeom>
              <a:avLst/>
              <a:gdLst>
                <a:gd name="T0" fmla="*/ 0 w 1514"/>
                <a:gd name="T1" fmla="*/ 33 h 61"/>
                <a:gd name="T2" fmla="*/ 708 w 1514"/>
                <a:gd name="T3" fmla="*/ 0 h 61"/>
                <a:gd name="T4" fmla="*/ 1514 w 1514"/>
                <a:gd name="T5" fmla="*/ 11 h 61"/>
                <a:gd name="T6" fmla="*/ 980 w 1514"/>
                <a:gd name="T7" fmla="*/ 61 h 61"/>
                <a:gd name="T8" fmla="*/ 0 w 1514"/>
                <a:gd name="T9" fmla="*/ 33 h 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14" h="61">
                  <a:moveTo>
                    <a:pt x="0" y="33"/>
                  </a:moveTo>
                  <a:lnTo>
                    <a:pt x="708" y="0"/>
                  </a:lnTo>
                  <a:lnTo>
                    <a:pt x="1514" y="11"/>
                  </a:lnTo>
                  <a:lnTo>
                    <a:pt x="980" y="61"/>
                  </a:lnTo>
                  <a:lnTo>
                    <a:pt x="0" y="33"/>
                  </a:lnTo>
                  <a:close/>
                </a:path>
              </a:pathLst>
            </a:custGeom>
            <a:noFill/>
            <a:ln w="9525" cap="flat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46" name="Freeform 1206">
              <a:extLst>
                <a:ext uri="{FF2B5EF4-FFF2-40B4-BE49-F238E27FC236}">
                  <a16:creationId xmlns:a16="http://schemas.microsoft.com/office/drawing/2014/main" id="{46D8A99F-5D81-429A-A103-B21EA174B10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8" y="2020"/>
              <a:ext cx="978" cy="58"/>
            </a:xfrm>
            <a:custGeom>
              <a:avLst/>
              <a:gdLst>
                <a:gd name="T0" fmla="*/ 0 w 978"/>
                <a:gd name="T1" fmla="*/ 0 h 58"/>
                <a:gd name="T2" fmla="*/ 0 w 978"/>
                <a:gd name="T3" fmla="*/ 35 h 58"/>
                <a:gd name="T4" fmla="*/ 978 w 978"/>
                <a:gd name="T5" fmla="*/ 58 h 58"/>
                <a:gd name="T6" fmla="*/ 978 w 978"/>
                <a:gd name="T7" fmla="*/ 5 h 58"/>
                <a:gd name="T8" fmla="*/ 0 w 978"/>
                <a:gd name="T9" fmla="*/ 0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78" h="58">
                  <a:moveTo>
                    <a:pt x="0" y="0"/>
                  </a:moveTo>
                  <a:lnTo>
                    <a:pt x="0" y="35"/>
                  </a:lnTo>
                  <a:lnTo>
                    <a:pt x="978" y="58"/>
                  </a:lnTo>
                  <a:lnTo>
                    <a:pt x="978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E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47" name="Freeform 1207">
              <a:extLst>
                <a:ext uri="{FF2B5EF4-FFF2-40B4-BE49-F238E27FC236}">
                  <a16:creationId xmlns:a16="http://schemas.microsoft.com/office/drawing/2014/main" id="{017A01CA-21B6-459D-AD46-3EEF94424A4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8" y="2020"/>
              <a:ext cx="978" cy="58"/>
            </a:xfrm>
            <a:custGeom>
              <a:avLst/>
              <a:gdLst>
                <a:gd name="T0" fmla="*/ 0 w 978"/>
                <a:gd name="T1" fmla="*/ 0 h 58"/>
                <a:gd name="T2" fmla="*/ 0 w 978"/>
                <a:gd name="T3" fmla="*/ 35 h 58"/>
                <a:gd name="T4" fmla="*/ 978 w 978"/>
                <a:gd name="T5" fmla="*/ 58 h 58"/>
                <a:gd name="T6" fmla="*/ 978 w 978"/>
                <a:gd name="T7" fmla="*/ 5 h 58"/>
                <a:gd name="T8" fmla="*/ 0 w 978"/>
                <a:gd name="T9" fmla="*/ 0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78" h="58">
                  <a:moveTo>
                    <a:pt x="0" y="0"/>
                  </a:moveTo>
                  <a:lnTo>
                    <a:pt x="0" y="35"/>
                  </a:lnTo>
                  <a:lnTo>
                    <a:pt x="978" y="58"/>
                  </a:lnTo>
                  <a:lnTo>
                    <a:pt x="978" y="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48" name="Freeform 1208">
              <a:extLst>
                <a:ext uri="{FF2B5EF4-FFF2-40B4-BE49-F238E27FC236}">
                  <a16:creationId xmlns:a16="http://schemas.microsoft.com/office/drawing/2014/main" id="{D9AACFBC-35ED-4798-BE1F-19EBD9D8FD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6" y="1993"/>
              <a:ext cx="539" cy="85"/>
            </a:xfrm>
            <a:custGeom>
              <a:avLst/>
              <a:gdLst>
                <a:gd name="T0" fmla="*/ 0 w 539"/>
                <a:gd name="T1" fmla="*/ 32 h 85"/>
                <a:gd name="T2" fmla="*/ 0 w 539"/>
                <a:gd name="T3" fmla="*/ 85 h 85"/>
                <a:gd name="T4" fmla="*/ 539 w 539"/>
                <a:gd name="T5" fmla="*/ 43 h 85"/>
                <a:gd name="T6" fmla="*/ 539 w 539"/>
                <a:gd name="T7" fmla="*/ 0 h 85"/>
                <a:gd name="T8" fmla="*/ 0 w 539"/>
                <a:gd name="T9" fmla="*/ 32 h 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39" h="85">
                  <a:moveTo>
                    <a:pt x="0" y="32"/>
                  </a:moveTo>
                  <a:lnTo>
                    <a:pt x="0" y="85"/>
                  </a:lnTo>
                  <a:lnTo>
                    <a:pt x="539" y="43"/>
                  </a:lnTo>
                  <a:lnTo>
                    <a:pt x="539" y="0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49" name="Freeform 1209">
              <a:extLst>
                <a:ext uri="{FF2B5EF4-FFF2-40B4-BE49-F238E27FC236}">
                  <a16:creationId xmlns:a16="http://schemas.microsoft.com/office/drawing/2014/main" id="{917D99D9-93E1-4ADD-B5D0-3D51E860000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6" y="1993"/>
              <a:ext cx="539" cy="85"/>
            </a:xfrm>
            <a:custGeom>
              <a:avLst/>
              <a:gdLst>
                <a:gd name="T0" fmla="*/ 0 w 539"/>
                <a:gd name="T1" fmla="*/ 32 h 85"/>
                <a:gd name="T2" fmla="*/ 0 w 539"/>
                <a:gd name="T3" fmla="*/ 85 h 85"/>
                <a:gd name="T4" fmla="*/ 539 w 539"/>
                <a:gd name="T5" fmla="*/ 43 h 85"/>
                <a:gd name="T6" fmla="*/ 539 w 539"/>
                <a:gd name="T7" fmla="*/ 0 h 85"/>
                <a:gd name="T8" fmla="*/ 0 w 539"/>
                <a:gd name="T9" fmla="*/ 32 h 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39" h="85">
                  <a:moveTo>
                    <a:pt x="0" y="32"/>
                  </a:moveTo>
                  <a:lnTo>
                    <a:pt x="0" y="85"/>
                  </a:lnTo>
                  <a:lnTo>
                    <a:pt x="539" y="43"/>
                  </a:lnTo>
                  <a:lnTo>
                    <a:pt x="539" y="0"/>
                  </a:lnTo>
                  <a:lnTo>
                    <a:pt x="0" y="32"/>
                  </a:lnTo>
                  <a:close/>
                </a:path>
              </a:pathLst>
            </a:custGeom>
            <a:noFill/>
            <a:ln w="9525" cap="flat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50" name="Freeform 1210">
              <a:extLst>
                <a:ext uri="{FF2B5EF4-FFF2-40B4-BE49-F238E27FC236}">
                  <a16:creationId xmlns:a16="http://schemas.microsoft.com/office/drawing/2014/main" id="{874EEBBE-CE18-4D07-8F9E-533F47EAEF6F}"/>
                </a:ext>
              </a:extLst>
            </p:cNvPr>
            <p:cNvSpPr>
              <a:spLocks/>
            </p:cNvSpPr>
            <p:nvPr/>
          </p:nvSpPr>
          <p:spPr bwMode="auto">
            <a:xfrm>
              <a:off x="812" y="1109"/>
              <a:ext cx="1098" cy="1001"/>
            </a:xfrm>
            <a:custGeom>
              <a:avLst/>
              <a:gdLst>
                <a:gd name="T0" fmla="*/ 0 w 1098"/>
                <a:gd name="T1" fmla="*/ 0 h 1001"/>
                <a:gd name="T2" fmla="*/ 0 w 1098"/>
                <a:gd name="T3" fmla="*/ 1001 h 1001"/>
                <a:gd name="T4" fmla="*/ 1098 w 1098"/>
                <a:gd name="T5" fmla="*/ 958 h 1001"/>
                <a:gd name="T6" fmla="*/ 1098 w 1098"/>
                <a:gd name="T7" fmla="*/ 165 h 1001"/>
                <a:gd name="T8" fmla="*/ 0 w 1098"/>
                <a:gd name="T9" fmla="*/ 0 h 10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98" h="1001">
                  <a:moveTo>
                    <a:pt x="0" y="0"/>
                  </a:moveTo>
                  <a:lnTo>
                    <a:pt x="0" y="1001"/>
                  </a:lnTo>
                  <a:lnTo>
                    <a:pt x="1098" y="958"/>
                  </a:lnTo>
                  <a:lnTo>
                    <a:pt x="1098" y="16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51" name="Freeform 1211">
              <a:extLst>
                <a:ext uri="{FF2B5EF4-FFF2-40B4-BE49-F238E27FC236}">
                  <a16:creationId xmlns:a16="http://schemas.microsoft.com/office/drawing/2014/main" id="{E64C7D9A-8D8B-43FC-8F95-A49CEFD438F8}"/>
                </a:ext>
              </a:extLst>
            </p:cNvPr>
            <p:cNvSpPr>
              <a:spLocks/>
            </p:cNvSpPr>
            <p:nvPr/>
          </p:nvSpPr>
          <p:spPr bwMode="auto">
            <a:xfrm>
              <a:off x="812" y="1806"/>
              <a:ext cx="1098" cy="173"/>
            </a:xfrm>
            <a:custGeom>
              <a:avLst/>
              <a:gdLst>
                <a:gd name="T0" fmla="*/ 1098 w 1098"/>
                <a:gd name="T1" fmla="*/ 173 h 173"/>
                <a:gd name="T2" fmla="*/ 0 w 1098"/>
                <a:gd name="T3" fmla="*/ 159 h 173"/>
                <a:gd name="T4" fmla="*/ 2 w 1098"/>
                <a:gd name="T5" fmla="*/ 0 h 173"/>
                <a:gd name="T6" fmla="*/ 1098 w 1098"/>
                <a:gd name="T7" fmla="*/ 18 h 173"/>
                <a:gd name="T8" fmla="*/ 1098 w 1098"/>
                <a:gd name="T9" fmla="*/ 173 h 1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98" h="173">
                  <a:moveTo>
                    <a:pt x="1098" y="173"/>
                  </a:moveTo>
                  <a:lnTo>
                    <a:pt x="0" y="159"/>
                  </a:lnTo>
                  <a:lnTo>
                    <a:pt x="2" y="0"/>
                  </a:lnTo>
                  <a:lnTo>
                    <a:pt x="1098" y="18"/>
                  </a:lnTo>
                  <a:lnTo>
                    <a:pt x="1098" y="173"/>
                  </a:lnTo>
                  <a:close/>
                </a:path>
              </a:pathLst>
            </a:custGeom>
            <a:noFill/>
            <a:ln w="9525" cap="flat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52" name="Freeform 1212">
              <a:extLst>
                <a:ext uri="{FF2B5EF4-FFF2-40B4-BE49-F238E27FC236}">
                  <a16:creationId xmlns:a16="http://schemas.microsoft.com/office/drawing/2014/main" id="{73A9C35C-78F7-4835-A2D4-E1330D24F4A4}"/>
                </a:ext>
              </a:extLst>
            </p:cNvPr>
            <p:cNvSpPr>
              <a:spLocks/>
            </p:cNvSpPr>
            <p:nvPr/>
          </p:nvSpPr>
          <p:spPr bwMode="auto">
            <a:xfrm>
              <a:off x="811" y="1507"/>
              <a:ext cx="1096" cy="232"/>
            </a:xfrm>
            <a:custGeom>
              <a:avLst/>
              <a:gdLst>
                <a:gd name="T0" fmla="*/ 0 w 1096"/>
                <a:gd name="T1" fmla="*/ 0 h 232"/>
                <a:gd name="T2" fmla="*/ 0 w 1096"/>
                <a:gd name="T3" fmla="*/ 193 h 232"/>
                <a:gd name="T4" fmla="*/ 1096 w 1096"/>
                <a:gd name="T5" fmla="*/ 232 h 232"/>
                <a:gd name="T6" fmla="*/ 1096 w 1096"/>
                <a:gd name="T7" fmla="*/ 78 h 232"/>
                <a:gd name="T8" fmla="*/ 0 w 1096"/>
                <a:gd name="T9" fmla="*/ 0 h 2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96" h="232">
                  <a:moveTo>
                    <a:pt x="0" y="0"/>
                  </a:moveTo>
                  <a:lnTo>
                    <a:pt x="0" y="193"/>
                  </a:lnTo>
                  <a:lnTo>
                    <a:pt x="1096" y="232"/>
                  </a:lnTo>
                  <a:lnTo>
                    <a:pt x="1096" y="7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53" name="Freeform 1213">
              <a:extLst>
                <a:ext uri="{FF2B5EF4-FFF2-40B4-BE49-F238E27FC236}">
                  <a16:creationId xmlns:a16="http://schemas.microsoft.com/office/drawing/2014/main" id="{EE2E6DA8-5759-42F3-B110-855CE8888D6C}"/>
                </a:ext>
              </a:extLst>
            </p:cNvPr>
            <p:cNvSpPr>
              <a:spLocks/>
            </p:cNvSpPr>
            <p:nvPr/>
          </p:nvSpPr>
          <p:spPr bwMode="auto">
            <a:xfrm>
              <a:off x="812" y="1202"/>
              <a:ext cx="1095" cy="284"/>
            </a:xfrm>
            <a:custGeom>
              <a:avLst/>
              <a:gdLst>
                <a:gd name="T0" fmla="*/ 0 w 1095"/>
                <a:gd name="T1" fmla="*/ 0 h 284"/>
                <a:gd name="T2" fmla="*/ 0 w 1095"/>
                <a:gd name="T3" fmla="*/ 185 h 284"/>
                <a:gd name="T4" fmla="*/ 1095 w 1095"/>
                <a:gd name="T5" fmla="*/ 284 h 284"/>
                <a:gd name="T6" fmla="*/ 1095 w 1095"/>
                <a:gd name="T7" fmla="*/ 138 h 284"/>
                <a:gd name="T8" fmla="*/ 0 w 1095"/>
                <a:gd name="T9" fmla="*/ 0 h 2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95" h="284">
                  <a:moveTo>
                    <a:pt x="0" y="0"/>
                  </a:moveTo>
                  <a:lnTo>
                    <a:pt x="0" y="185"/>
                  </a:lnTo>
                  <a:lnTo>
                    <a:pt x="1095" y="284"/>
                  </a:lnTo>
                  <a:lnTo>
                    <a:pt x="1095" y="13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54" name="Freeform 1214">
              <a:extLst>
                <a:ext uri="{FF2B5EF4-FFF2-40B4-BE49-F238E27FC236}">
                  <a16:creationId xmlns:a16="http://schemas.microsoft.com/office/drawing/2014/main" id="{805A9FDA-984D-40A0-83A2-3C2F406CD7C1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" y="1270"/>
              <a:ext cx="126" cy="113"/>
            </a:xfrm>
            <a:custGeom>
              <a:avLst/>
              <a:gdLst>
                <a:gd name="T0" fmla="*/ 0 w 80"/>
                <a:gd name="T1" fmla="*/ 1686 h 72"/>
                <a:gd name="T2" fmla="*/ 1251 w 80"/>
                <a:gd name="T3" fmla="*/ 541 h 72"/>
                <a:gd name="T4" fmla="*/ 1917 w 80"/>
                <a:gd name="T5" fmla="*/ 0 h 72"/>
                <a:gd name="T6" fmla="*/ 137 w 80"/>
                <a:gd name="T7" fmla="*/ 1522 h 7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0" h="72">
                  <a:moveTo>
                    <a:pt x="0" y="72"/>
                  </a:moveTo>
                  <a:cubicBezTo>
                    <a:pt x="13" y="53"/>
                    <a:pt x="36" y="39"/>
                    <a:pt x="52" y="23"/>
                  </a:cubicBezTo>
                  <a:cubicBezTo>
                    <a:pt x="60" y="16"/>
                    <a:pt x="69" y="4"/>
                    <a:pt x="80" y="0"/>
                  </a:cubicBezTo>
                  <a:cubicBezTo>
                    <a:pt x="63" y="30"/>
                    <a:pt x="35" y="48"/>
                    <a:pt x="6" y="65"/>
                  </a:cubicBezTo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55" name="Freeform 1215">
              <a:extLst>
                <a:ext uri="{FF2B5EF4-FFF2-40B4-BE49-F238E27FC236}">
                  <a16:creationId xmlns:a16="http://schemas.microsoft.com/office/drawing/2014/main" id="{8025B337-E0D2-45A1-B707-3FF1FEEEAFD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4" y="1290"/>
              <a:ext cx="102" cy="89"/>
            </a:xfrm>
            <a:custGeom>
              <a:avLst/>
              <a:gdLst>
                <a:gd name="T0" fmla="*/ 1120 w 65"/>
                <a:gd name="T1" fmla="*/ 83 h 57"/>
                <a:gd name="T2" fmla="*/ 0 w 65"/>
                <a:gd name="T3" fmla="*/ 1290 h 57"/>
                <a:gd name="T4" fmla="*/ 1522 w 65"/>
                <a:gd name="T5" fmla="*/ 0 h 5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5" h="57">
                  <a:moveTo>
                    <a:pt x="48" y="4"/>
                  </a:moveTo>
                  <a:cubicBezTo>
                    <a:pt x="35" y="24"/>
                    <a:pt x="10" y="35"/>
                    <a:pt x="0" y="57"/>
                  </a:cubicBezTo>
                  <a:cubicBezTo>
                    <a:pt x="25" y="46"/>
                    <a:pt x="48" y="21"/>
                    <a:pt x="65" y="0"/>
                  </a:cubicBezTo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56" name="Freeform 1216">
              <a:extLst>
                <a:ext uri="{FF2B5EF4-FFF2-40B4-BE49-F238E27FC236}">
                  <a16:creationId xmlns:a16="http://schemas.microsoft.com/office/drawing/2014/main" id="{1F2E3946-D12B-48F5-81CA-96B82DB852E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7" y="1310"/>
              <a:ext cx="97" cy="91"/>
            </a:xfrm>
            <a:custGeom>
              <a:avLst/>
              <a:gdLst>
                <a:gd name="T0" fmla="*/ 1349 w 62"/>
                <a:gd name="T1" fmla="*/ 0 h 58"/>
                <a:gd name="T2" fmla="*/ 779 w 62"/>
                <a:gd name="T3" fmla="*/ 584 h 58"/>
                <a:gd name="T4" fmla="*/ 0 w 62"/>
                <a:gd name="T5" fmla="*/ 1357 h 58"/>
                <a:gd name="T6" fmla="*/ 720 w 62"/>
                <a:gd name="T7" fmla="*/ 819 h 58"/>
                <a:gd name="T8" fmla="*/ 1425 w 62"/>
                <a:gd name="T9" fmla="*/ 86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2" h="58">
                  <a:moveTo>
                    <a:pt x="59" y="0"/>
                  </a:moveTo>
                  <a:cubicBezTo>
                    <a:pt x="49" y="7"/>
                    <a:pt x="42" y="17"/>
                    <a:pt x="34" y="25"/>
                  </a:cubicBezTo>
                  <a:cubicBezTo>
                    <a:pt x="24" y="34"/>
                    <a:pt x="4" y="44"/>
                    <a:pt x="0" y="58"/>
                  </a:cubicBezTo>
                  <a:cubicBezTo>
                    <a:pt x="10" y="56"/>
                    <a:pt x="23" y="42"/>
                    <a:pt x="31" y="35"/>
                  </a:cubicBezTo>
                  <a:cubicBezTo>
                    <a:pt x="42" y="26"/>
                    <a:pt x="53" y="15"/>
                    <a:pt x="62" y="4"/>
                  </a:cubicBezTo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57" name="Freeform 1217">
              <a:extLst>
                <a:ext uri="{FF2B5EF4-FFF2-40B4-BE49-F238E27FC236}">
                  <a16:creationId xmlns:a16="http://schemas.microsoft.com/office/drawing/2014/main" id="{D80242AA-5C5C-45E5-81FB-4FF5A73E372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3" y="1350"/>
              <a:ext cx="103" cy="75"/>
            </a:xfrm>
            <a:custGeom>
              <a:avLst/>
              <a:gdLst>
                <a:gd name="T0" fmla="*/ 30 w 66"/>
                <a:gd name="T1" fmla="*/ 1016 h 48"/>
                <a:gd name="T2" fmla="*/ 286 w 66"/>
                <a:gd name="T3" fmla="*/ 1059 h 48"/>
                <a:gd name="T4" fmla="*/ 495 w 66"/>
                <a:gd name="T5" fmla="*/ 881 h 48"/>
                <a:gd name="T6" fmla="*/ 1490 w 66"/>
                <a:gd name="T7" fmla="*/ 0 h 48"/>
                <a:gd name="T8" fmla="*/ 646 w 66"/>
                <a:gd name="T9" fmla="*/ 595 h 48"/>
                <a:gd name="T10" fmla="*/ 130 w 66"/>
                <a:gd name="T11" fmla="*/ 1008 h 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6" h="48">
                  <a:moveTo>
                    <a:pt x="1" y="45"/>
                  </a:moveTo>
                  <a:cubicBezTo>
                    <a:pt x="0" y="47"/>
                    <a:pt x="9" y="48"/>
                    <a:pt x="13" y="47"/>
                  </a:cubicBezTo>
                  <a:cubicBezTo>
                    <a:pt x="16" y="46"/>
                    <a:pt x="19" y="42"/>
                    <a:pt x="22" y="39"/>
                  </a:cubicBezTo>
                  <a:cubicBezTo>
                    <a:pt x="36" y="26"/>
                    <a:pt x="55" y="17"/>
                    <a:pt x="66" y="0"/>
                  </a:cubicBezTo>
                  <a:cubicBezTo>
                    <a:pt x="53" y="8"/>
                    <a:pt x="40" y="17"/>
                    <a:pt x="29" y="26"/>
                  </a:cubicBezTo>
                  <a:cubicBezTo>
                    <a:pt x="23" y="31"/>
                    <a:pt x="9" y="36"/>
                    <a:pt x="6" y="44"/>
                  </a:cubicBezTo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58" name="Freeform 1218">
              <a:extLst>
                <a:ext uri="{FF2B5EF4-FFF2-40B4-BE49-F238E27FC236}">
                  <a16:creationId xmlns:a16="http://schemas.microsoft.com/office/drawing/2014/main" id="{BD1D25B6-34A8-491C-8C0A-40DB6B81FA87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3" y="1324"/>
              <a:ext cx="122" cy="96"/>
            </a:xfrm>
            <a:custGeom>
              <a:avLst/>
              <a:gdLst>
                <a:gd name="T0" fmla="*/ 31 w 78"/>
                <a:gd name="T1" fmla="*/ 1412 h 61"/>
                <a:gd name="T2" fmla="*/ 0 w 78"/>
                <a:gd name="T3" fmla="*/ 1462 h 61"/>
                <a:gd name="T4" fmla="*/ 777 w 78"/>
                <a:gd name="T5" fmla="*/ 822 h 61"/>
                <a:gd name="T6" fmla="*/ 1760 w 78"/>
                <a:gd name="T7" fmla="*/ 0 h 61"/>
                <a:gd name="T8" fmla="*/ 827 w 78"/>
                <a:gd name="T9" fmla="*/ 1006 h 61"/>
                <a:gd name="T10" fmla="*/ 283 w 78"/>
                <a:gd name="T11" fmla="*/ 1432 h 6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8" h="61">
                  <a:moveTo>
                    <a:pt x="1" y="59"/>
                  </a:moveTo>
                  <a:cubicBezTo>
                    <a:pt x="1" y="60"/>
                    <a:pt x="1" y="61"/>
                    <a:pt x="0" y="61"/>
                  </a:cubicBezTo>
                  <a:cubicBezTo>
                    <a:pt x="6" y="51"/>
                    <a:pt x="24" y="42"/>
                    <a:pt x="34" y="34"/>
                  </a:cubicBezTo>
                  <a:cubicBezTo>
                    <a:pt x="48" y="22"/>
                    <a:pt x="65" y="13"/>
                    <a:pt x="77" y="0"/>
                  </a:cubicBezTo>
                  <a:cubicBezTo>
                    <a:pt x="78" y="13"/>
                    <a:pt x="47" y="35"/>
                    <a:pt x="36" y="42"/>
                  </a:cubicBezTo>
                  <a:cubicBezTo>
                    <a:pt x="31" y="47"/>
                    <a:pt x="12" y="54"/>
                    <a:pt x="12" y="60"/>
                  </a:cubicBezTo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59" name="Freeform 1219">
              <a:extLst>
                <a:ext uri="{FF2B5EF4-FFF2-40B4-BE49-F238E27FC236}">
                  <a16:creationId xmlns:a16="http://schemas.microsoft.com/office/drawing/2014/main" id="{4172B12B-9E1D-42B5-AD51-66FB4019BC6B}"/>
                </a:ext>
              </a:extLst>
            </p:cNvPr>
            <p:cNvSpPr>
              <a:spLocks/>
            </p:cNvSpPr>
            <p:nvPr/>
          </p:nvSpPr>
          <p:spPr bwMode="auto">
            <a:xfrm>
              <a:off x="988" y="1582"/>
              <a:ext cx="108" cy="105"/>
            </a:xfrm>
            <a:custGeom>
              <a:avLst/>
              <a:gdLst>
                <a:gd name="T0" fmla="*/ 1542 w 69"/>
                <a:gd name="T1" fmla="*/ 0 h 67"/>
                <a:gd name="T2" fmla="*/ 1147 w 69"/>
                <a:gd name="T3" fmla="*/ 285 h 67"/>
                <a:gd name="T4" fmla="*/ 252 w 69"/>
                <a:gd name="T5" fmla="*/ 1114 h 67"/>
                <a:gd name="T6" fmla="*/ 0 w 69"/>
                <a:gd name="T7" fmla="*/ 1562 h 67"/>
                <a:gd name="T8" fmla="*/ 1592 w 69"/>
                <a:gd name="T9" fmla="*/ 121 h 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9" h="67">
                  <a:moveTo>
                    <a:pt x="67" y="0"/>
                  </a:moveTo>
                  <a:cubicBezTo>
                    <a:pt x="61" y="2"/>
                    <a:pt x="56" y="8"/>
                    <a:pt x="50" y="12"/>
                  </a:cubicBezTo>
                  <a:cubicBezTo>
                    <a:pt x="37" y="23"/>
                    <a:pt x="23" y="35"/>
                    <a:pt x="11" y="48"/>
                  </a:cubicBezTo>
                  <a:cubicBezTo>
                    <a:pt x="6" y="53"/>
                    <a:pt x="0" y="59"/>
                    <a:pt x="0" y="67"/>
                  </a:cubicBezTo>
                  <a:cubicBezTo>
                    <a:pt x="25" y="49"/>
                    <a:pt x="44" y="23"/>
                    <a:pt x="69" y="5"/>
                  </a:cubicBezTo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0" name="Freeform 1220">
              <a:extLst>
                <a:ext uri="{FF2B5EF4-FFF2-40B4-BE49-F238E27FC236}">
                  <a16:creationId xmlns:a16="http://schemas.microsoft.com/office/drawing/2014/main" id="{86050815-55B8-4DD5-A01F-D5AA954EFB3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1" y="1593"/>
              <a:ext cx="110" cy="100"/>
            </a:xfrm>
            <a:custGeom>
              <a:avLst/>
              <a:gdLst>
                <a:gd name="T0" fmla="*/ 1581 w 70"/>
                <a:gd name="T1" fmla="*/ 0 h 64"/>
                <a:gd name="T2" fmla="*/ 190 w 70"/>
                <a:gd name="T3" fmla="*/ 1453 h 64"/>
                <a:gd name="T4" fmla="*/ 874 w 70"/>
                <a:gd name="T5" fmla="*/ 825 h 64"/>
                <a:gd name="T6" fmla="*/ 1656 w 70"/>
                <a:gd name="T7" fmla="*/ 48 h 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0" h="64">
                  <a:moveTo>
                    <a:pt x="67" y="0"/>
                  </a:moveTo>
                  <a:cubicBezTo>
                    <a:pt x="55" y="12"/>
                    <a:pt x="0" y="45"/>
                    <a:pt x="8" y="64"/>
                  </a:cubicBezTo>
                  <a:cubicBezTo>
                    <a:pt x="18" y="60"/>
                    <a:pt x="29" y="43"/>
                    <a:pt x="37" y="36"/>
                  </a:cubicBezTo>
                  <a:cubicBezTo>
                    <a:pt x="49" y="25"/>
                    <a:pt x="61" y="15"/>
                    <a:pt x="70" y="2"/>
                  </a:cubicBezTo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1" name="Freeform 1221">
              <a:extLst>
                <a:ext uri="{FF2B5EF4-FFF2-40B4-BE49-F238E27FC236}">
                  <a16:creationId xmlns:a16="http://schemas.microsoft.com/office/drawing/2014/main" id="{D8CD0A12-FEFC-49E1-8BFB-A36F7A96EE5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0" y="1620"/>
              <a:ext cx="63" cy="61"/>
            </a:xfrm>
            <a:custGeom>
              <a:avLst/>
              <a:gdLst>
                <a:gd name="T0" fmla="*/ 794 w 40"/>
                <a:gd name="T1" fmla="*/ 83 h 39"/>
                <a:gd name="T2" fmla="*/ 0 w 40"/>
                <a:gd name="T3" fmla="*/ 890 h 39"/>
                <a:gd name="T4" fmla="*/ 961 w 40"/>
                <a:gd name="T5" fmla="*/ 0 h 3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0" h="39">
                  <a:moveTo>
                    <a:pt x="33" y="4"/>
                  </a:moveTo>
                  <a:cubicBezTo>
                    <a:pt x="21" y="11"/>
                    <a:pt x="1" y="24"/>
                    <a:pt x="0" y="39"/>
                  </a:cubicBezTo>
                  <a:cubicBezTo>
                    <a:pt x="14" y="30"/>
                    <a:pt x="27" y="12"/>
                    <a:pt x="40" y="0"/>
                  </a:cubicBezTo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2" name="Freeform 1222">
              <a:extLst>
                <a:ext uri="{FF2B5EF4-FFF2-40B4-BE49-F238E27FC236}">
                  <a16:creationId xmlns:a16="http://schemas.microsoft.com/office/drawing/2014/main" id="{8EB1A5CC-1F71-4CCC-B202-5C159E293A74}"/>
                </a:ext>
              </a:extLst>
            </p:cNvPr>
            <p:cNvSpPr>
              <a:spLocks/>
            </p:cNvSpPr>
            <p:nvPr/>
          </p:nvSpPr>
          <p:spPr bwMode="auto">
            <a:xfrm>
              <a:off x="1522" y="1378"/>
              <a:ext cx="50" cy="50"/>
            </a:xfrm>
            <a:custGeom>
              <a:avLst/>
              <a:gdLst>
                <a:gd name="T0" fmla="*/ 0 w 32"/>
                <a:gd name="T1" fmla="*/ 650 h 32"/>
                <a:gd name="T2" fmla="*/ 728 w 32"/>
                <a:gd name="T3" fmla="*/ 0 h 32"/>
                <a:gd name="T4" fmla="*/ 83 w 32"/>
                <a:gd name="T5" fmla="*/ 728 h 3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2" h="32">
                  <a:moveTo>
                    <a:pt x="0" y="29"/>
                  </a:moveTo>
                  <a:cubicBezTo>
                    <a:pt x="8" y="17"/>
                    <a:pt x="21" y="8"/>
                    <a:pt x="32" y="0"/>
                  </a:cubicBezTo>
                  <a:cubicBezTo>
                    <a:pt x="26" y="10"/>
                    <a:pt x="10" y="27"/>
                    <a:pt x="4" y="32"/>
                  </a:cubicBezTo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3" name="Freeform 1223">
              <a:extLst>
                <a:ext uri="{FF2B5EF4-FFF2-40B4-BE49-F238E27FC236}">
                  <a16:creationId xmlns:a16="http://schemas.microsoft.com/office/drawing/2014/main" id="{8DE80F87-6FC5-42DE-AC33-A2192578A02F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3" y="1359"/>
              <a:ext cx="77" cy="77"/>
            </a:xfrm>
            <a:custGeom>
              <a:avLst/>
              <a:gdLst>
                <a:gd name="T0" fmla="*/ 1109 w 49"/>
                <a:gd name="T1" fmla="*/ 0 h 49"/>
                <a:gd name="T2" fmla="*/ 31 w 49"/>
                <a:gd name="T3" fmla="*/ 1161 h 49"/>
                <a:gd name="T4" fmla="*/ 585 w 49"/>
                <a:gd name="T5" fmla="*/ 660 h 49"/>
                <a:gd name="T6" fmla="*/ 1161 w 49"/>
                <a:gd name="T7" fmla="*/ 190 h 4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9" h="49">
                  <a:moveTo>
                    <a:pt x="47" y="0"/>
                  </a:moveTo>
                  <a:cubicBezTo>
                    <a:pt x="35" y="14"/>
                    <a:pt x="0" y="29"/>
                    <a:pt x="1" y="49"/>
                  </a:cubicBezTo>
                  <a:cubicBezTo>
                    <a:pt x="8" y="41"/>
                    <a:pt x="17" y="35"/>
                    <a:pt x="25" y="28"/>
                  </a:cubicBezTo>
                  <a:cubicBezTo>
                    <a:pt x="32" y="22"/>
                    <a:pt x="41" y="9"/>
                    <a:pt x="49" y="8"/>
                  </a:cubicBezTo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4" name="Freeform 1224">
              <a:extLst>
                <a:ext uri="{FF2B5EF4-FFF2-40B4-BE49-F238E27FC236}">
                  <a16:creationId xmlns:a16="http://schemas.microsoft.com/office/drawing/2014/main" id="{7654DB0F-F90D-4079-B415-F18CE97305DE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0" y="1398"/>
              <a:ext cx="57" cy="49"/>
            </a:xfrm>
            <a:custGeom>
              <a:avLst/>
              <a:gdLst>
                <a:gd name="T0" fmla="*/ 898 w 36"/>
                <a:gd name="T1" fmla="*/ 0 h 31"/>
                <a:gd name="T2" fmla="*/ 0 w 36"/>
                <a:gd name="T3" fmla="*/ 762 h 31"/>
                <a:gd name="T4" fmla="*/ 898 w 36"/>
                <a:gd name="T5" fmla="*/ 33 h 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6" h="31">
                  <a:moveTo>
                    <a:pt x="36" y="0"/>
                  </a:moveTo>
                  <a:cubicBezTo>
                    <a:pt x="26" y="3"/>
                    <a:pt x="4" y="20"/>
                    <a:pt x="0" y="31"/>
                  </a:cubicBezTo>
                  <a:cubicBezTo>
                    <a:pt x="11" y="21"/>
                    <a:pt x="23" y="11"/>
                    <a:pt x="36" y="1"/>
                  </a:cubicBezTo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5" name="Freeform 1225">
              <a:extLst>
                <a:ext uri="{FF2B5EF4-FFF2-40B4-BE49-F238E27FC236}">
                  <a16:creationId xmlns:a16="http://schemas.microsoft.com/office/drawing/2014/main" id="{4A677388-1D6C-473C-9C71-BCEAA8ACC9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9" y="1375"/>
              <a:ext cx="63" cy="72"/>
            </a:xfrm>
            <a:custGeom>
              <a:avLst/>
              <a:gdLst>
                <a:gd name="T0" fmla="*/ 879 w 40"/>
                <a:gd name="T1" fmla="*/ 0 h 46"/>
                <a:gd name="T2" fmla="*/ 0 w 40"/>
                <a:gd name="T3" fmla="*/ 1063 h 46"/>
                <a:gd name="T4" fmla="*/ 961 w 40"/>
                <a:gd name="T5" fmla="*/ 49 h 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0" h="46">
                  <a:moveTo>
                    <a:pt x="37" y="0"/>
                  </a:moveTo>
                  <a:cubicBezTo>
                    <a:pt x="26" y="10"/>
                    <a:pt x="3" y="31"/>
                    <a:pt x="0" y="46"/>
                  </a:cubicBezTo>
                  <a:cubicBezTo>
                    <a:pt x="12" y="32"/>
                    <a:pt x="25" y="11"/>
                    <a:pt x="40" y="2"/>
                  </a:cubicBezTo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6" name="Freeform 1226">
              <a:extLst>
                <a:ext uri="{FF2B5EF4-FFF2-40B4-BE49-F238E27FC236}">
                  <a16:creationId xmlns:a16="http://schemas.microsoft.com/office/drawing/2014/main" id="{B88CC3C1-FB6E-4DB4-8B7B-8D5321AC8AF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16" y="1637"/>
              <a:ext cx="57" cy="52"/>
            </a:xfrm>
            <a:custGeom>
              <a:avLst/>
              <a:gdLst>
                <a:gd name="T0" fmla="*/ 648 w 36"/>
                <a:gd name="T1" fmla="*/ 50 h 33"/>
                <a:gd name="T2" fmla="*/ 0 w 36"/>
                <a:gd name="T3" fmla="*/ 794 h 33"/>
                <a:gd name="T4" fmla="*/ 898 w 36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6" h="33">
                  <a:moveTo>
                    <a:pt x="26" y="2"/>
                  </a:moveTo>
                  <a:cubicBezTo>
                    <a:pt x="17" y="11"/>
                    <a:pt x="2" y="20"/>
                    <a:pt x="0" y="33"/>
                  </a:cubicBezTo>
                  <a:cubicBezTo>
                    <a:pt x="14" y="31"/>
                    <a:pt x="25" y="8"/>
                    <a:pt x="36" y="0"/>
                  </a:cubicBezTo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7" name="Freeform 1227">
              <a:extLst>
                <a:ext uri="{FF2B5EF4-FFF2-40B4-BE49-F238E27FC236}">
                  <a16:creationId xmlns:a16="http://schemas.microsoft.com/office/drawing/2014/main" id="{567E25B6-0F2F-4904-91CF-9DFD2AA5DD8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2" y="1646"/>
              <a:ext cx="55" cy="52"/>
            </a:xfrm>
            <a:custGeom>
              <a:avLst/>
              <a:gdLst>
                <a:gd name="T0" fmla="*/ 756 w 35"/>
                <a:gd name="T1" fmla="*/ 0 h 33"/>
                <a:gd name="T2" fmla="*/ 0 w 35"/>
                <a:gd name="T3" fmla="*/ 794 h 33"/>
                <a:gd name="T4" fmla="*/ 822 w 3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5" h="33">
                  <a:moveTo>
                    <a:pt x="32" y="0"/>
                  </a:moveTo>
                  <a:cubicBezTo>
                    <a:pt x="22" y="4"/>
                    <a:pt x="4" y="23"/>
                    <a:pt x="0" y="33"/>
                  </a:cubicBezTo>
                  <a:cubicBezTo>
                    <a:pt x="13" y="27"/>
                    <a:pt x="26" y="10"/>
                    <a:pt x="35" y="0"/>
                  </a:cubicBezTo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8" name="Freeform 1228">
              <a:extLst>
                <a:ext uri="{FF2B5EF4-FFF2-40B4-BE49-F238E27FC236}">
                  <a16:creationId xmlns:a16="http://schemas.microsoft.com/office/drawing/2014/main" id="{E9EA1F15-7E3A-4D7C-A020-3E1B18809A4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19" y="1631"/>
              <a:ext cx="67" cy="67"/>
            </a:xfrm>
            <a:custGeom>
              <a:avLst/>
              <a:gdLst>
                <a:gd name="T0" fmla="*/ 0 w 43"/>
                <a:gd name="T1" fmla="*/ 954 h 43"/>
                <a:gd name="T2" fmla="*/ 954 w 43"/>
                <a:gd name="T3" fmla="*/ 0 h 43"/>
                <a:gd name="T4" fmla="*/ 73 w 43"/>
                <a:gd name="T5" fmla="*/ 921 h 4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" h="43">
                  <a:moveTo>
                    <a:pt x="0" y="43"/>
                  </a:moveTo>
                  <a:cubicBezTo>
                    <a:pt x="11" y="27"/>
                    <a:pt x="26" y="12"/>
                    <a:pt x="43" y="0"/>
                  </a:cubicBezTo>
                  <a:cubicBezTo>
                    <a:pt x="40" y="14"/>
                    <a:pt x="15" y="32"/>
                    <a:pt x="3" y="41"/>
                  </a:cubicBezTo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9" name="Freeform 1229">
              <a:extLst>
                <a:ext uri="{FF2B5EF4-FFF2-40B4-BE49-F238E27FC236}">
                  <a16:creationId xmlns:a16="http://schemas.microsoft.com/office/drawing/2014/main" id="{82A8872A-62D4-46CC-9016-AE25D90E200C}"/>
                </a:ext>
              </a:extLst>
            </p:cNvPr>
            <p:cNvSpPr>
              <a:spLocks/>
            </p:cNvSpPr>
            <p:nvPr/>
          </p:nvSpPr>
          <p:spPr bwMode="auto">
            <a:xfrm>
              <a:off x="1470" y="1640"/>
              <a:ext cx="91" cy="74"/>
            </a:xfrm>
            <a:custGeom>
              <a:avLst/>
              <a:gdLst>
                <a:gd name="T0" fmla="*/ 31 w 58"/>
                <a:gd name="T1" fmla="*/ 1134 h 47"/>
                <a:gd name="T2" fmla="*/ 1357 w 58"/>
                <a:gd name="T3" fmla="*/ 0 h 47"/>
                <a:gd name="T4" fmla="*/ 0 w 58"/>
                <a:gd name="T5" fmla="*/ 1134 h 4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8" h="47">
                  <a:moveTo>
                    <a:pt x="1" y="47"/>
                  </a:moveTo>
                  <a:cubicBezTo>
                    <a:pt x="19" y="44"/>
                    <a:pt x="50" y="17"/>
                    <a:pt x="58" y="0"/>
                  </a:cubicBezTo>
                  <a:cubicBezTo>
                    <a:pt x="40" y="17"/>
                    <a:pt x="18" y="32"/>
                    <a:pt x="0" y="47"/>
                  </a:cubicBezTo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0" name="Freeform 1230">
              <a:extLst>
                <a:ext uri="{FF2B5EF4-FFF2-40B4-BE49-F238E27FC236}">
                  <a16:creationId xmlns:a16="http://schemas.microsoft.com/office/drawing/2014/main" id="{E8DD837F-225A-4388-AEF9-C04418FAA10F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9" y="1623"/>
              <a:ext cx="87" cy="85"/>
            </a:xfrm>
            <a:custGeom>
              <a:avLst/>
              <a:gdLst>
                <a:gd name="T0" fmla="*/ 0 w 55"/>
                <a:gd name="T1" fmla="*/ 1295 h 54"/>
                <a:gd name="T2" fmla="*/ 625 w 55"/>
                <a:gd name="T3" fmla="*/ 655 h 54"/>
                <a:gd name="T4" fmla="*/ 1367 w 55"/>
                <a:gd name="T5" fmla="*/ 0 h 54"/>
                <a:gd name="T6" fmla="*/ 82 w 55"/>
                <a:gd name="T7" fmla="*/ 1248 h 5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5" h="54">
                  <a:moveTo>
                    <a:pt x="0" y="54"/>
                  </a:moveTo>
                  <a:cubicBezTo>
                    <a:pt x="6" y="44"/>
                    <a:pt x="17" y="36"/>
                    <a:pt x="25" y="27"/>
                  </a:cubicBezTo>
                  <a:cubicBezTo>
                    <a:pt x="34" y="18"/>
                    <a:pt x="43" y="4"/>
                    <a:pt x="55" y="0"/>
                  </a:cubicBezTo>
                  <a:cubicBezTo>
                    <a:pt x="52" y="23"/>
                    <a:pt x="17" y="36"/>
                    <a:pt x="3" y="52"/>
                  </a:cubicBezTo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1" name="Freeform 1231">
              <a:extLst>
                <a:ext uri="{FF2B5EF4-FFF2-40B4-BE49-F238E27FC236}">
                  <a16:creationId xmlns:a16="http://schemas.microsoft.com/office/drawing/2014/main" id="{318C1D1B-9C0E-4C03-AFAE-AAF76836936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8" y="1656"/>
              <a:ext cx="47" cy="48"/>
            </a:xfrm>
            <a:custGeom>
              <a:avLst/>
              <a:gdLst>
                <a:gd name="T0" fmla="*/ 564 w 30"/>
                <a:gd name="T1" fmla="*/ 0 h 31"/>
                <a:gd name="T2" fmla="*/ 0 w 30"/>
                <a:gd name="T3" fmla="*/ 661 h 31"/>
                <a:gd name="T4" fmla="*/ 700 w 30"/>
                <a:gd name="T5" fmla="*/ 0 h 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" h="31">
                  <a:moveTo>
                    <a:pt x="24" y="0"/>
                  </a:moveTo>
                  <a:cubicBezTo>
                    <a:pt x="17" y="10"/>
                    <a:pt x="4" y="19"/>
                    <a:pt x="0" y="31"/>
                  </a:cubicBezTo>
                  <a:cubicBezTo>
                    <a:pt x="13" y="24"/>
                    <a:pt x="22" y="12"/>
                    <a:pt x="30" y="0"/>
                  </a:cubicBezTo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2" name="Freeform 1232">
              <a:extLst>
                <a:ext uri="{FF2B5EF4-FFF2-40B4-BE49-F238E27FC236}">
                  <a16:creationId xmlns:a16="http://schemas.microsoft.com/office/drawing/2014/main" id="{B58222CD-D831-4F82-8574-783F1279ED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8" y="1662"/>
              <a:ext cx="47" cy="50"/>
            </a:xfrm>
            <a:custGeom>
              <a:avLst/>
              <a:gdLst>
                <a:gd name="T0" fmla="*/ 700 w 30"/>
                <a:gd name="T1" fmla="*/ 0 h 32"/>
                <a:gd name="T2" fmla="*/ 0 w 30"/>
                <a:gd name="T3" fmla="*/ 728 h 32"/>
                <a:gd name="T4" fmla="*/ 700 w 30"/>
                <a:gd name="T5" fmla="*/ 31 h 3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" h="32">
                  <a:moveTo>
                    <a:pt x="30" y="0"/>
                  </a:moveTo>
                  <a:cubicBezTo>
                    <a:pt x="19" y="4"/>
                    <a:pt x="3" y="21"/>
                    <a:pt x="0" y="32"/>
                  </a:cubicBezTo>
                  <a:cubicBezTo>
                    <a:pt x="13" y="25"/>
                    <a:pt x="17" y="8"/>
                    <a:pt x="30" y="1"/>
                  </a:cubicBezTo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3" name="Freeform 1233">
              <a:extLst>
                <a:ext uri="{FF2B5EF4-FFF2-40B4-BE49-F238E27FC236}">
                  <a16:creationId xmlns:a16="http://schemas.microsoft.com/office/drawing/2014/main" id="{BC833C50-0013-490F-910F-73B5E3413D5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1" y="1411"/>
              <a:ext cx="49" cy="52"/>
            </a:xfrm>
            <a:custGeom>
              <a:avLst/>
              <a:gdLst>
                <a:gd name="T0" fmla="*/ 624 w 31"/>
                <a:gd name="T1" fmla="*/ 32 h 33"/>
                <a:gd name="T2" fmla="*/ 0 w 31"/>
                <a:gd name="T3" fmla="*/ 794 h 33"/>
                <a:gd name="T4" fmla="*/ 762 w 31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1" h="33">
                  <a:moveTo>
                    <a:pt x="25" y="1"/>
                  </a:moveTo>
                  <a:cubicBezTo>
                    <a:pt x="17" y="11"/>
                    <a:pt x="2" y="20"/>
                    <a:pt x="0" y="33"/>
                  </a:cubicBezTo>
                  <a:cubicBezTo>
                    <a:pt x="13" y="28"/>
                    <a:pt x="24" y="12"/>
                    <a:pt x="31" y="0"/>
                  </a:cubicBezTo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4" name="Freeform 1234">
              <a:extLst>
                <a:ext uri="{FF2B5EF4-FFF2-40B4-BE49-F238E27FC236}">
                  <a16:creationId xmlns:a16="http://schemas.microsoft.com/office/drawing/2014/main" id="{AEFAE70A-EEC0-478B-8469-BF87EBE87C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9" y="1642"/>
              <a:ext cx="66" cy="72"/>
            </a:xfrm>
            <a:custGeom>
              <a:avLst/>
              <a:gdLst>
                <a:gd name="T0" fmla="*/ 874 w 42"/>
                <a:gd name="T1" fmla="*/ 0 h 46"/>
                <a:gd name="T2" fmla="*/ 0 w 42"/>
                <a:gd name="T3" fmla="*/ 1063 h 46"/>
                <a:gd name="T4" fmla="*/ 366 w 42"/>
                <a:gd name="T5" fmla="*/ 809 h 46"/>
                <a:gd name="T6" fmla="*/ 993 w 42"/>
                <a:gd name="T7" fmla="*/ 121 h 4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2" h="46">
                  <a:moveTo>
                    <a:pt x="37" y="0"/>
                  </a:moveTo>
                  <a:cubicBezTo>
                    <a:pt x="31" y="17"/>
                    <a:pt x="11" y="31"/>
                    <a:pt x="0" y="46"/>
                  </a:cubicBezTo>
                  <a:cubicBezTo>
                    <a:pt x="4" y="41"/>
                    <a:pt x="10" y="39"/>
                    <a:pt x="15" y="35"/>
                  </a:cubicBezTo>
                  <a:cubicBezTo>
                    <a:pt x="25" y="26"/>
                    <a:pt x="33" y="15"/>
                    <a:pt x="42" y="5"/>
                  </a:cubicBezTo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5" name="Freeform 1235">
              <a:extLst>
                <a:ext uri="{FF2B5EF4-FFF2-40B4-BE49-F238E27FC236}">
                  <a16:creationId xmlns:a16="http://schemas.microsoft.com/office/drawing/2014/main" id="{81434D8A-EC20-449B-A563-741FB2EAFFC2}"/>
                </a:ext>
              </a:extLst>
            </p:cNvPr>
            <p:cNvSpPr>
              <a:spLocks/>
            </p:cNvSpPr>
            <p:nvPr/>
          </p:nvSpPr>
          <p:spPr bwMode="auto">
            <a:xfrm>
              <a:off x="881" y="1598"/>
              <a:ext cx="80" cy="84"/>
            </a:xfrm>
            <a:custGeom>
              <a:avLst/>
              <a:gdLst>
                <a:gd name="T0" fmla="*/ 0 w 51"/>
                <a:gd name="T1" fmla="*/ 1167 h 54"/>
                <a:gd name="T2" fmla="*/ 1186 w 51"/>
                <a:gd name="T3" fmla="*/ 0 h 54"/>
                <a:gd name="T4" fmla="*/ 163 w 51"/>
                <a:gd name="T5" fmla="*/ 1193 h 5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1" h="54">
                  <a:moveTo>
                    <a:pt x="0" y="53"/>
                  </a:moveTo>
                  <a:cubicBezTo>
                    <a:pt x="15" y="36"/>
                    <a:pt x="31" y="12"/>
                    <a:pt x="51" y="0"/>
                  </a:cubicBezTo>
                  <a:cubicBezTo>
                    <a:pt x="42" y="21"/>
                    <a:pt x="15" y="34"/>
                    <a:pt x="7" y="54"/>
                  </a:cubicBezTo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6" name="Freeform 1236">
              <a:extLst>
                <a:ext uri="{FF2B5EF4-FFF2-40B4-BE49-F238E27FC236}">
                  <a16:creationId xmlns:a16="http://schemas.microsoft.com/office/drawing/2014/main" id="{4152B043-1DDB-45DC-B344-82DC562367C0}"/>
                </a:ext>
              </a:extLst>
            </p:cNvPr>
            <p:cNvSpPr>
              <a:spLocks/>
            </p:cNvSpPr>
            <p:nvPr/>
          </p:nvSpPr>
          <p:spPr bwMode="auto">
            <a:xfrm>
              <a:off x="916" y="1869"/>
              <a:ext cx="63" cy="79"/>
            </a:xfrm>
            <a:custGeom>
              <a:avLst/>
              <a:gdLst>
                <a:gd name="T0" fmla="*/ 794 w 40"/>
                <a:gd name="T1" fmla="*/ 0 h 50"/>
                <a:gd name="T2" fmla="*/ 0 w 40"/>
                <a:gd name="T3" fmla="*/ 1236 h 50"/>
                <a:gd name="T4" fmla="*/ 961 w 40"/>
                <a:gd name="T5" fmla="*/ 52 h 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0" h="50">
                  <a:moveTo>
                    <a:pt x="33" y="0"/>
                  </a:moveTo>
                  <a:cubicBezTo>
                    <a:pt x="28" y="18"/>
                    <a:pt x="0" y="31"/>
                    <a:pt x="0" y="50"/>
                  </a:cubicBezTo>
                  <a:cubicBezTo>
                    <a:pt x="12" y="33"/>
                    <a:pt x="21" y="12"/>
                    <a:pt x="40" y="2"/>
                  </a:cubicBezTo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7" name="Freeform 1237">
              <a:extLst>
                <a:ext uri="{FF2B5EF4-FFF2-40B4-BE49-F238E27FC236}">
                  <a16:creationId xmlns:a16="http://schemas.microsoft.com/office/drawing/2014/main" id="{E83D13B1-A272-4C5C-9EED-588527FF2C60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" y="1894"/>
              <a:ext cx="63" cy="55"/>
            </a:xfrm>
            <a:custGeom>
              <a:avLst/>
              <a:gdLst>
                <a:gd name="T0" fmla="*/ 0 w 40"/>
                <a:gd name="T1" fmla="*/ 792 h 35"/>
                <a:gd name="T2" fmla="*/ 961 w 40"/>
                <a:gd name="T3" fmla="*/ 0 h 35"/>
                <a:gd name="T4" fmla="*/ 169 w 40"/>
                <a:gd name="T5" fmla="*/ 822 h 3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0" h="35">
                  <a:moveTo>
                    <a:pt x="0" y="34"/>
                  </a:moveTo>
                  <a:cubicBezTo>
                    <a:pt x="13" y="24"/>
                    <a:pt x="23" y="3"/>
                    <a:pt x="40" y="0"/>
                  </a:cubicBezTo>
                  <a:cubicBezTo>
                    <a:pt x="33" y="13"/>
                    <a:pt x="18" y="26"/>
                    <a:pt x="7" y="35"/>
                  </a:cubicBezTo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8" name="Freeform 1238">
              <a:extLst>
                <a:ext uri="{FF2B5EF4-FFF2-40B4-BE49-F238E27FC236}">
                  <a16:creationId xmlns:a16="http://schemas.microsoft.com/office/drawing/2014/main" id="{9E7368FC-00D4-47ED-9219-4AC4A6516F1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4" y="1866"/>
              <a:ext cx="80" cy="79"/>
            </a:xfrm>
            <a:custGeom>
              <a:avLst/>
              <a:gdLst>
                <a:gd name="T0" fmla="*/ 999 w 51"/>
                <a:gd name="T1" fmla="*/ 0 h 50"/>
                <a:gd name="T2" fmla="*/ 0 w 51"/>
                <a:gd name="T3" fmla="*/ 1236 h 50"/>
                <a:gd name="T4" fmla="*/ 1186 w 51"/>
                <a:gd name="T5" fmla="*/ 52 h 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1" h="50">
                  <a:moveTo>
                    <a:pt x="43" y="0"/>
                  </a:moveTo>
                  <a:cubicBezTo>
                    <a:pt x="31" y="19"/>
                    <a:pt x="10" y="29"/>
                    <a:pt x="0" y="50"/>
                  </a:cubicBezTo>
                  <a:cubicBezTo>
                    <a:pt x="21" y="39"/>
                    <a:pt x="32" y="15"/>
                    <a:pt x="51" y="2"/>
                  </a:cubicBezTo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9" name="Freeform 1239">
              <a:extLst>
                <a:ext uri="{FF2B5EF4-FFF2-40B4-BE49-F238E27FC236}">
                  <a16:creationId xmlns:a16="http://schemas.microsoft.com/office/drawing/2014/main" id="{59A0F30C-1590-4454-9D4A-33233524F5B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3" y="1902"/>
              <a:ext cx="53" cy="52"/>
            </a:xfrm>
            <a:custGeom>
              <a:avLst/>
              <a:gdLst>
                <a:gd name="T0" fmla="*/ 0 w 34"/>
                <a:gd name="T1" fmla="*/ 763 h 33"/>
                <a:gd name="T2" fmla="*/ 761 w 34"/>
                <a:gd name="T3" fmla="*/ 0 h 33"/>
                <a:gd name="T4" fmla="*/ 0 w 34"/>
                <a:gd name="T5" fmla="*/ 794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" h="33">
                  <a:moveTo>
                    <a:pt x="0" y="32"/>
                  </a:moveTo>
                  <a:cubicBezTo>
                    <a:pt x="6" y="19"/>
                    <a:pt x="21" y="6"/>
                    <a:pt x="34" y="0"/>
                  </a:cubicBezTo>
                  <a:cubicBezTo>
                    <a:pt x="28" y="13"/>
                    <a:pt x="10" y="21"/>
                    <a:pt x="0" y="33"/>
                  </a:cubicBezTo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0" name="Freeform 1240">
              <a:extLst>
                <a:ext uri="{FF2B5EF4-FFF2-40B4-BE49-F238E27FC236}">
                  <a16:creationId xmlns:a16="http://schemas.microsoft.com/office/drawing/2014/main" id="{70A0C100-524D-40B2-BD18-115E9018E33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6" y="1869"/>
              <a:ext cx="101" cy="80"/>
            </a:xfrm>
            <a:custGeom>
              <a:avLst/>
              <a:gdLst>
                <a:gd name="T0" fmla="*/ 1310 w 64"/>
                <a:gd name="T1" fmla="*/ 0 h 51"/>
                <a:gd name="T2" fmla="*/ 0 w 64"/>
                <a:gd name="T3" fmla="*/ 1186 h 51"/>
                <a:gd name="T4" fmla="*/ 1556 w 64"/>
                <a:gd name="T5" fmla="*/ 0 h 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4" h="51">
                  <a:moveTo>
                    <a:pt x="54" y="0"/>
                  </a:moveTo>
                  <a:cubicBezTo>
                    <a:pt x="33" y="8"/>
                    <a:pt x="14" y="34"/>
                    <a:pt x="0" y="51"/>
                  </a:cubicBezTo>
                  <a:cubicBezTo>
                    <a:pt x="25" y="41"/>
                    <a:pt x="39" y="9"/>
                    <a:pt x="64" y="0"/>
                  </a:cubicBezTo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1" name="Freeform 1241">
              <a:extLst>
                <a:ext uri="{FF2B5EF4-FFF2-40B4-BE49-F238E27FC236}">
                  <a16:creationId xmlns:a16="http://schemas.microsoft.com/office/drawing/2014/main" id="{96A3FC57-A558-4BBC-934F-EDCD31D6767A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3" y="1872"/>
              <a:ext cx="99" cy="85"/>
            </a:xfrm>
            <a:custGeom>
              <a:avLst/>
              <a:gdLst>
                <a:gd name="T0" fmla="*/ 1289 w 63"/>
                <a:gd name="T1" fmla="*/ 77 h 54"/>
                <a:gd name="T2" fmla="*/ 523 w 63"/>
                <a:gd name="T3" fmla="*/ 760 h 54"/>
                <a:gd name="T4" fmla="*/ 0 w 63"/>
                <a:gd name="T5" fmla="*/ 1295 h 54"/>
                <a:gd name="T6" fmla="*/ 691 w 63"/>
                <a:gd name="T7" fmla="*/ 741 h 54"/>
                <a:gd name="T8" fmla="*/ 1494 w 63"/>
                <a:gd name="T9" fmla="*/ 0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54">
                  <a:moveTo>
                    <a:pt x="54" y="3"/>
                  </a:moveTo>
                  <a:cubicBezTo>
                    <a:pt x="42" y="9"/>
                    <a:pt x="31" y="23"/>
                    <a:pt x="22" y="32"/>
                  </a:cubicBezTo>
                  <a:cubicBezTo>
                    <a:pt x="15" y="38"/>
                    <a:pt x="4" y="46"/>
                    <a:pt x="0" y="54"/>
                  </a:cubicBezTo>
                  <a:cubicBezTo>
                    <a:pt x="11" y="51"/>
                    <a:pt x="21" y="38"/>
                    <a:pt x="29" y="31"/>
                  </a:cubicBezTo>
                  <a:cubicBezTo>
                    <a:pt x="39" y="20"/>
                    <a:pt x="55" y="11"/>
                    <a:pt x="63" y="0"/>
                  </a:cubicBezTo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2" name="Freeform 1242">
              <a:extLst>
                <a:ext uri="{FF2B5EF4-FFF2-40B4-BE49-F238E27FC236}">
                  <a16:creationId xmlns:a16="http://schemas.microsoft.com/office/drawing/2014/main" id="{51B6ED2A-553B-47D7-83BD-B990C9027DCD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9" y="1904"/>
              <a:ext cx="61" cy="52"/>
            </a:xfrm>
            <a:custGeom>
              <a:avLst/>
              <a:gdLst>
                <a:gd name="T0" fmla="*/ 48 w 39"/>
                <a:gd name="T1" fmla="*/ 695 h 33"/>
                <a:gd name="T2" fmla="*/ 48 w 39"/>
                <a:gd name="T3" fmla="*/ 747 h 33"/>
                <a:gd name="T4" fmla="*/ 890 w 39"/>
                <a:gd name="T5" fmla="*/ 0 h 33"/>
                <a:gd name="T6" fmla="*/ 75 w 39"/>
                <a:gd name="T7" fmla="*/ 794 h 3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9" h="33">
                  <a:moveTo>
                    <a:pt x="2" y="29"/>
                  </a:moveTo>
                  <a:cubicBezTo>
                    <a:pt x="2" y="30"/>
                    <a:pt x="0" y="33"/>
                    <a:pt x="2" y="31"/>
                  </a:cubicBezTo>
                  <a:cubicBezTo>
                    <a:pt x="8" y="19"/>
                    <a:pt x="26" y="2"/>
                    <a:pt x="39" y="0"/>
                  </a:cubicBezTo>
                  <a:cubicBezTo>
                    <a:pt x="28" y="10"/>
                    <a:pt x="12" y="24"/>
                    <a:pt x="3" y="33"/>
                  </a:cubicBezTo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3" name="Freeform 1243">
              <a:extLst>
                <a:ext uri="{FF2B5EF4-FFF2-40B4-BE49-F238E27FC236}">
                  <a16:creationId xmlns:a16="http://schemas.microsoft.com/office/drawing/2014/main" id="{2818AE1A-780A-4EED-A824-C65F0302CCD8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6" y="1865"/>
              <a:ext cx="95" cy="95"/>
            </a:xfrm>
            <a:custGeom>
              <a:avLst/>
              <a:gdLst>
                <a:gd name="T0" fmla="*/ 0 w 60"/>
                <a:gd name="T1" fmla="*/ 1353 h 61"/>
                <a:gd name="T2" fmla="*/ 597 w 60"/>
                <a:gd name="T3" fmla="*/ 726 h 61"/>
                <a:gd name="T4" fmla="*/ 1496 w 60"/>
                <a:gd name="T5" fmla="*/ 0 h 61"/>
                <a:gd name="T6" fmla="*/ 396 w 60"/>
                <a:gd name="T7" fmla="*/ 1235 h 6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0" h="61">
                  <a:moveTo>
                    <a:pt x="0" y="61"/>
                  </a:moveTo>
                  <a:cubicBezTo>
                    <a:pt x="10" y="57"/>
                    <a:pt x="17" y="41"/>
                    <a:pt x="24" y="33"/>
                  </a:cubicBezTo>
                  <a:cubicBezTo>
                    <a:pt x="34" y="21"/>
                    <a:pt x="46" y="8"/>
                    <a:pt x="60" y="0"/>
                  </a:cubicBezTo>
                  <a:cubicBezTo>
                    <a:pt x="60" y="20"/>
                    <a:pt x="27" y="39"/>
                    <a:pt x="16" y="56"/>
                  </a:cubicBezTo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4" name="Freeform 1244">
              <a:extLst>
                <a:ext uri="{FF2B5EF4-FFF2-40B4-BE49-F238E27FC236}">
                  <a16:creationId xmlns:a16="http://schemas.microsoft.com/office/drawing/2014/main" id="{9FA7D013-8D91-4CED-AC12-B59D1BE743FF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4" y="1913"/>
              <a:ext cx="54" cy="54"/>
            </a:xfrm>
            <a:custGeom>
              <a:avLst/>
              <a:gdLst>
                <a:gd name="T0" fmla="*/ 737 w 34"/>
                <a:gd name="T1" fmla="*/ 0 h 34"/>
                <a:gd name="T2" fmla="*/ 0 w 34"/>
                <a:gd name="T3" fmla="*/ 874 h 34"/>
                <a:gd name="T4" fmla="*/ 874 w 34"/>
                <a:gd name="T5" fmla="*/ 0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" h="34">
                  <a:moveTo>
                    <a:pt x="29" y="0"/>
                  </a:moveTo>
                  <a:cubicBezTo>
                    <a:pt x="18" y="6"/>
                    <a:pt x="3" y="23"/>
                    <a:pt x="0" y="34"/>
                  </a:cubicBezTo>
                  <a:cubicBezTo>
                    <a:pt x="13" y="24"/>
                    <a:pt x="22" y="10"/>
                    <a:pt x="34" y="0"/>
                  </a:cubicBezTo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5" name="Freeform 1245">
              <a:extLst>
                <a:ext uri="{FF2B5EF4-FFF2-40B4-BE49-F238E27FC236}">
                  <a16:creationId xmlns:a16="http://schemas.microsoft.com/office/drawing/2014/main" id="{642CA17A-E300-4B82-AF33-DE7BF2C20153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6" y="1877"/>
              <a:ext cx="71" cy="79"/>
            </a:xfrm>
            <a:custGeom>
              <a:avLst/>
              <a:gdLst>
                <a:gd name="T0" fmla="*/ 964 w 45"/>
                <a:gd name="T1" fmla="*/ 0 h 50"/>
                <a:gd name="T2" fmla="*/ 0 w 45"/>
                <a:gd name="T3" fmla="*/ 1236 h 50"/>
                <a:gd name="T4" fmla="*/ 1095 w 45"/>
                <a:gd name="T5" fmla="*/ 82 h 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5" h="50">
                  <a:moveTo>
                    <a:pt x="39" y="0"/>
                  </a:moveTo>
                  <a:cubicBezTo>
                    <a:pt x="29" y="19"/>
                    <a:pt x="7" y="29"/>
                    <a:pt x="0" y="50"/>
                  </a:cubicBezTo>
                  <a:cubicBezTo>
                    <a:pt x="17" y="37"/>
                    <a:pt x="30" y="17"/>
                    <a:pt x="45" y="3"/>
                  </a:cubicBezTo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6" name="Freeform 1246">
              <a:extLst>
                <a:ext uri="{FF2B5EF4-FFF2-40B4-BE49-F238E27FC236}">
                  <a16:creationId xmlns:a16="http://schemas.microsoft.com/office/drawing/2014/main" id="{7E2ED239-21F5-44DE-86DA-B9688C7D92B3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2" y="1913"/>
              <a:ext cx="52" cy="51"/>
            </a:xfrm>
            <a:custGeom>
              <a:avLst/>
              <a:gdLst>
                <a:gd name="T0" fmla="*/ 79 w 33"/>
                <a:gd name="T1" fmla="*/ 834 h 32"/>
                <a:gd name="T2" fmla="*/ 794 w 33"/>
                <a:gd name="T3" fmla="*/ 0 h 32"/>
                <a:gd name="T4" fmla="*/ 0 w 33"/>
                <a:gd name="T5" fmla="*/ 834 h 3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3" h="32">
                  <a:moveTo>
                    <a:pt x="3" y="32"/>
                  </a:moveTo>
                  <a:cubicBezTo>
                    <a:pt x="9" y="22"/>
                    <a:pt x="21" y="4"/>
                    <a:pt x="33" y="0"/>
                  </a:cubicBezTo>
                  <a:cubicBezTo>
                    <a:pt x="25" y="14"/>
                    <a:pt x="12" y="22"/>
                    <a:pt x="0" y="32"/>
                  </a:cubicBezTo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7" name="Freeform 1247">
              <a:extLst>
                <a:ext uri="{FF2B5EF4-FFF2-40B4-BE49-F238E27FC236}">
                  <a16:creationId xmlns:a16="http://schemas.microsoft.com/office/drawing/2014/main" id="{EC928D2B-D04C-49F4-9449-5E64C7C3E74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6" y="883"/>
              <a:ext cx="65" cy="68"/>
            </a:xfrm>
            <a:custGeom>
              <a:avLst/>
              <a:gdLst>
                <a:gd name="T0" fmla="*/ 0 w 41"/>
                <a:gd name="T1" fmla="*/ 1067 h 43"/>
                <a:gd name="T2" fmla="*/ 1027 w 41"/>
                <a:gd name="T3" fmla="*/ 0 h 43"/>
                <a:gd name="T4" fmla="*/ 82 w 41"/>
                <a:gd name="T5" fmla="*/ 938 h 4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" h="43">
                  <a:moveTo>
                    <a:pt x="0" y="43"/>
                  </a:moveTo>
                  <a:cubicBezTo>
                    <a:pt x="7" y="28"/>
                    <a:pt x="26" y="9"/>
                    <a:pt x="41" y="0"/>
                  </a:cubicBezTo>
                  <a:cubicBezTo>
                    <a:pt x="34" y="16"/>
                    <a:pt x="16" y="28"/>
                    <a:pt x="3" y="38"/>
                  </a:cubicBezTo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8" name="Freeform 1248">
              <a:extLst>
                <a:ext uri="{FF2B5EF4-FFF2-40B4-BE49-F238E27FC236}">
                  <a16:creationId xmlns:a16="http://schemas.microsoft.com/office/drawing/2014/main" id="{9BB5CCEB-BE69-4352-BB34-7F1B1B12244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5" y="901"/>
              <a:ext cx="59" cy="53"/>
            </a:xfrm>
            <a:custGeom>
              <a:avLst/>
              <a:gdLst>
                <a:gd name="T0" fmla="*/ 936 w 37"/>
                <a:gd name="T1" fmla="*/ 0 h 34"/>
                <a:gd name="T2" fmla="*/ 0 w 37"/>
                <a:gd name="T3" fmla="*/ 761 h 34"/>
                <a:gd name="T4" fmla="*/ 970 w 37"/>
                <a:gd name="T5" fmla="*/ 30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7" h="34">
                  <a:moveTo>
                    <a:pt x="36" y="0"/>
                  </a:moveTo>
                  <a:cubicBezTo>
                    <a:pt x="26" y="10"/>
                    <a:pt x="5" y="21"/>
                    <a:pt x="0" y="34"/>
                  </a:cubicBezTo>
                  <a:cubicBezTo>
                    <a:pt x="15" y="31"/>
                    <a:pt x="24" y="9"/>
                    <a:pt x="37" y="1"/>
                  </a:cubicBezTo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9" name="Freeform 1249">
              <a:extLst>
                <a:ext uri="{FF2B5EF4-FFF2-40B4-BE49-F238E27FC236}">
                  <a16:creationId xmlns:a16="http://schemas.microsoft.com/office/drawing/2014/main" id="{E5CFD280-D10F-424F-8575-CC880D26479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5" y="915"/>
              <a:ext cx="63" cy="55"/>
            </a:xfrm>
            <a:custGeom>
              <a:avLst/>
              <a:gdLst>
                <a:gd name="T0" fmla="*/ 794 w 40"/>
                <a:gd name="T1" fmla="*/ 0 h 35"/>
                <a:gd name="T2" fmla="*/ 0 w 40"/>
                <a:gd name="T3" fmla="*/ 822 h 35"/>
                <a:gd name="T4" fmla="*/ 931 w 40"/>
                <a:gd name="T5" fmla="*/ 0 h 35"/>
                <a:gd name="T6" fmla="*/ 931 w 40"/>
                <a:gd name="T7" fmla="*/ 0 h 35"/>
                <a:gd name="T8" fmla="*/ 824 w 40"/>
                <a:gd name="T9" fmla="*/ 31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" h="35">
                  <a:moveTo>
                    <a:pt x="33" y="0"/>
                  </a:moveTo>
                  <a:cubicBezTo>
                    <a:pt x="24" y="13"/>
                    <a:pt x="6" y="22"/>
                    <a:pt x="0" y="35"/>
                  </a:cubicBezTo>
                  <a:cubicBezTo>
                    <a:pt x="15" y="26"/>
                    <a:pt x="28" y="14"/>
                    <a:pt x="39" y="0"/>
                  </a:cubicBezTo>
                  <a:cubicBezTo>
                    <a:pt x="40" y="0"/>
                    <a:pt x="40" y="0"/>
                    <a:pt x="39" y="0"/>
                  </a:cubicBezTo>
                  <a:cubicBezTo>
                    <a:pt x="37" y="0"/>
                    <a:pt x="35" y="1"/>
                    <a:pt x="34" y="1"/>
                  </a:cubicBezTo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90" name="Freeform 1250">
              <a:extLst>
                <a:ext uri="{FF2B5EF4-FFF2-40B4-BE49-F238E27FC236}">
                  <a16:creationId xmlns:a16="http://schemas.microsoft.com/office/drawing/2014/main" id="{D7215F86-F5C8-42DC-921C-7DFCC9776292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1" y="946"/>
              <a:ext cx="57" cy="68"/>
            </a:xfrm>
            <a:custGeom>
              <a:avLst/>
              <a:gdLst>
                <a:gd name="T0" fmla="*/ 852 w 36"/>
                <a:gd name="T1" fmla="*/ 0 h 43"/>
                <a:gd name="T2" fmla="*/ 0 w 36"/>
                <a:gd name="T3" fmla="*/ 863 h 43"/>
                <a:gd name="T4" fmla="*/ 898 w 36"/>
                <a:gd name="T5" fmla="*/ 33 h 4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6" h="43">
                  <a:moveTo>
                    <a:pt x="34" y="0"/>
                  </a:moveTo>
                  <a:cubicBezTo>
                    <a:pt x="27" y="11"/>
                    <a:pt x="12" y="29"/>
                    <a:pt x="0" y="35"/>
                  </a:cubicBezTo>
                  <a:cubicBezTo>
                    <a:pt x="11" y="43"/>
                    <a:pt x="30" y="7"/>
                    <a:pt x="36" y="1"/>
                  </a:cubicBezTo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91" name="Freeform 1251">
              <a:extLst>
                <a:ext uri="{FF2B5EF4-FFF2-40B4-BE49-F238E27FC236}">
                  <a16:creationId xmlns:a16="http://schemas.microsoft.com/office/drawing/2014/main" id="{E09637A0-D2C4-489B-B481-D5CFF3D6E4B3}"/>
                </a:ext>
              </a:extLst>
            </p:cNvPr>
            <p:cNvSpPr>
              <a:spLocks/>
            </p:cNvSpPr>
            <p:nvPr/>
          </p:nvSpPr>
          <p:spPr bwMode="auto">
            <a:xfrm>
              <a:off x="1476" y="965"/>
              <a:ext cx="63" cy="55"/>
            </a:xfrm>
            <a:custGeom>
              <a:avLst/>
              <a:gdLst>
                <a:gd name="T0" fmla="*/ 720 w 40"/>
                <a:gd name="T1" fmla="*/ 31 h 35"/>
                <a:gd name="T2" fmla="*/ 0 w 40"/>
                <a:gd name="T3" fmla="*/ 822 h 35"/>
                <a:gd name="T4" fmla="*/ 961 w 40"/>
                <a:gd name="T5" fmla="*/ 0 h 35"/>
                <a:gd name="T6" fmla="*/ 794 w 40"/>
                <a:gd name="T7" fmla="*/ 31 h 3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0" h="35">
                  <a:moveTo>
                    <a:pt x="30" y="1"/>
                  </a:moveTo>
                  <a:cubicBezTo>
                    <a:pt x="34" y="6"/>
                    <a:pt x="1" y="27"/>
                    <a:pt x="0" y="35"/>
                  </a:cubicBezTo>
                  <a:cubicBezTo>
                    <a:pt x="13" y="30"/>
                    <a:pt x="32" y="13"/>
                    <a:pt x="40" y="0"/>
                  </a:cubicBezTo>
                  <a:cubicBezTo>
                    <a:pt x="38" y="1"/>
                    <a:pt x="36" y="0"/>
                    <a:pt x="33" y="1"/>
                  </a:cubicBezTo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92" name="Freeform 1252">
              <a:extLst>
                <a:ext uri="{FF2B5EF4-FFF2-40B4-BE49-F238E27FC236}">
                  <a16:creationId xmlns:a16="http://schemas.microsoft.com/office/drawing/2014/main" id="{4CF46E23-8850-47C8-A1BD-EA6509993F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5" y="979"/>
              <a:ext cx="65" cy="61"/>
            </a:xfrm>
            <a:custGeom>
              <a:avLst/>
              <a:gdLst>
                <a:gd name="T0" fmla="*/ 953 w 41"/>
                <a:gd name="T1" fmla="*/ 0 h 39"/>
                <a:gd name="T2" fmla="*/ 219 w 41"/>
                <a:gd name="T3" fmla="*/ 646 h 39"/>
                <a:gd name="T4" fmla="*/ 0 w 41"/>
                <a:gd name="T5" fmla="*/ 890 h 39"/>
                <a:gd name="T6" fmla="*/ 1027 w 41"/>
                <a:gd name="T7" fmla="*/ 75 h 3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1" h="39">
                  <a:moveTo>
                    <a:pt x="38" y="0"/>
                  </a:moveTo>
                  <a:cubicBezTo>
                    <a:pt x="31" y="11"/>
                    <a:pt x="17" y="18"/>
                    <a:pt x="9" y="28"/>
                  </a:cubicBezTo>
                  <a:cubicBezTo>
                    <a:pt x="6" y="32"/>
                    <a:pt x="4" y="36"/>
                    <a:pt x="0" y="39"/>
                  </a:cubicBezTo>
                  <a:cubicBezTo>
                    <a:pt x="18" y="38"/>
                    <a:pt x="24" y="3"/>
                    <a:pt x="41" y="3"/>
                  </a:cubicBezTo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93" name="Freeform 1253">
              <a:extLst>
                <a:ext uri="{FF2B5EF4-FFF2-40B4-BE49-F238E27FC236}">
                  <a16:creationId xmlns:a16="http://schemas.microsoft.com/office/drawing/2014/main" id="{940E38AD-51E0-4E01-9DC1-18940B6C57FE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8" y="987"/>
              <a:ext cx="45" cy="50"/>
            </a:xfrm>
            <a:custGeom>
              <a:avLst/>
              <a:gdLst>
                <a:gd name="T0" fmla="*/ 632 w 29"/>
                <a:gd name="T1" fmla="*/ 0 h 32"/>
                <a:gd name="T2" fmla="*/ 0 w 29"/>
                <a:gd name="T3" fmla="*/ 728 h 32"/>
                <a:gd name="T4" fmla="*/ 602 w 29"/>
                <a:gd name="T5" fmla="*/ 31 h 3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" h="32">
                  <a:moveTo>
                    <a:pt x="29" y="0"/>
                  </a:moveTo>
                  <a:cubicBezTo>
                    <a:pt x="20" y="4"/>
                    <a:pt x="3" y="22"/>
                    <a:pt x="0" y="32"/>
                  </a:cubicBezTo>
                  <a:cubicBezTo>
                    <a:pt x="10" y="27"/>
                    <a:pt x="24" y="11"/>
                    <a:pt x="28" y="1"/>
                  </a:cubicBezTo>
                </a:path>
              </a:pathLst>
            </a:custGeom>
            <a:solidFill>
              <a:srgbClr val="C8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94" name="Freeform 1254">
              <a:extLst>
                <a:ext uri="{FF2B5EF4-FFF2-40B4-BE49-F238E27FC236}">
                  <a16:creationId xmlns:a16="http://schemas.microsoft.com/office/drawing/2014/main" id="{398CFA2E-D021-4D1B-B908-35C1540DFCA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3" y="2062"/>
              <a:ext cx="390" cy="70"/>
            </a:xfrm>
            <a:custGeom>
              <a:avLst/>
              <a:gdLst>
                <a:gd name="T0" fmla="*/ 2 w 390"/>
                <a:gd name="T1" fmla="*/ 0 h 70"/>
                <a:gd name="T2" fmla="*/ 390 w 390"/>
                <a:gd name="T3" fmla="*/ 8 h 70"/>
                <a:gd name="T4" fmla="*/ 390 w 390"/>
                <a:gd name="T5" fmla="*/ 65 h 70"/>
                <a:gd name="T6" fmla="*/ 0 w 390"/>
                <a:gd name="T7" fmla="*/ 70 h 70"/>
                <a:gd name="T8" fmla="*/ 2 w 390"/>
                <a:gd name="T9" fmla="*/ 0 h 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0" h="70">
                  <a:moveTo>
                    <a:pt x="2" y="0"/>
                  </a:moveTo>
                  <a:lnTo>
                    <a:pt x="390" y="8"/>
                  </a:lnTo>
                  <a:lnTo>
                    <a:pt x="390" y="65"/>
                  </a:lnTo>
                  <a:lnTo>
                    <a:pt x="0" y="7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9BC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95" name="Line 1255">
              <a:extLst>
                <a:ext uri="{FF2B5EF4-FFF2-40B4-BE49-F238E27FC236}">
                  <a16:creationId xmlns:a16="http://schemas.microsoft.com/office/drawing/2014/main" id="{93AA0C20-1418-46A8-B1F5-2032520614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9" y="2059"/>
              <a:ext cx="1" cy="179"/>
            </a:xfrm>
            <a:prstGeom prst="line">
              <a:avLst/>
            </a:prstGeom>
            <a:noFill/>
            <a:ln w="19050">
              <a:solidFill>
                <a:srgbClr val="333333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96" name="Freeform 1256">
              <a:extLst>
                <a:ext uri="{FF2B5EF4-FFF2-40B4-BE49-F238E27FC236}">
                  <a16:creationId xmlns:a16="http://schemas.microsoft.com/office/drawing/2014/main" id="{113672B9-E63C-417D-8AD7-CAA4EB751C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5" y="2119"/>
              <a:ext cx="99" cy="113"/>
            </a:xfrm>
            <a:custGeom>
              <a:avLst/>
              <a:gdLst>
                <a:gd name="T0" fmla="*/ 86 w 63"/>
                <a:gd name="T1" fmla="*/ 1569 h 72"/>
                <a:gd name="T2" fmla="*/ 190 w 63"/>
                <a:gd name="T3" fmla="*/ 1522 h 72"/>
                <a:gd name="T4" fmla="*/ 1075 w 63"/>
                <a:gd name="T5" fmla="*/ 541 h 72"/>
                <a:gd name="T6" fmla="*/ 1494 w 63"/>
                <a:gd name="T7" fmla="*/ 0 h 72"/>
                <a:gd name="T8" fmla="*/ 420 w 63"/>
                <a:gd name="T9" fmla="*/ 990 h 72"/>
                <a:gd name="T10" fmla="*/ 135 w 63"/>
                <a:gd name="T11" fmla="*/ 1268 h 72"/>
                <a:gd name="T12" fmla="*/ 0 w 63"/>
                <a:gd name="T13" fmla="*/ 1686 h 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3" h="72">
                  <a:moveTo>
                    <a:pt x="4" y="67"/>
                  </a:moveTo>
                  <a:cubicBezTo>
                    <a:pt x="4" y="67"/>
                    <a:pt x="4" y="68"/>
                    <a:pt x="8" y="65"/>
                  </a:cubicBezTo>
                  <a:cubicBezTo>
                    <a:pt x="21" y="53"/>
                    <a:pt x="34" y="37"/>
                    <a:pt x="45" y="23"/>
                  </a:cubicBezTo>
                  <a:cubicBezTo>
                    <a:pt x="51" y="16"/>
                    <a:pt x="56" y="7"/>
                    <a:pt x="63" y="0"/>
                  </a:cubicBezTo>
                  <a:cubicBezTo>
                    <a:pt x="47" y="6"/>
                    <a:pt x="31" y="29"/>
                    <a:pt x="18" y="42"/>
                  </a:cubicBezTo>
                  <a:cubicBezTo>
                    <a:pt x="14" y="46"/>
                    <a:pt x="9" y="49"/>
                    <a:pt x="6" y="54"/>
                  </a:cubicBezTo>
                  <a:cubicBezTo>
                    <a:pt x="0" y="60"/>
                    <a:pt x="2" y="64"/>
                    <a:pt x="0" y="72"/>
                  </a:cubicBezTo>
                </a:path>
              </a:pathLst>
            </a:custGeom>
            <a:solidFill>
              <a:srgbClr val="A9BC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97" name="Freeform 1257">
              <a:extLst>
                <a:ext uri="{FF2B5EF4-FFF2-40B4-BE49-F238E27FC236}">
                  <a16:creationId xmlns:a16="http://schemas.microsoft.com/office/drawing/2014/main" id="{AB50CE5C-7D3B-4872-A3DE-6C1CDDB7C8E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8" y="2116"/>
              <a:ext cx="108" cy="111"/>
            </a:xfrm>
            <a:custGeom>
              <a:avLst/>
              <a:gdLst>
                <a:gd name="T0" fmla="*/ 0 w 69"/>
                <a:gd name="T1" fmla="*/ 1579 h 71"/>
                <a:gd name="T2" fmla="*/ 1499 w 69"/>
                <a:gd name="T3" fmla="*/ 0 h 71"/>
                <a:gd name="T4" fmla="*/ 1592 w 69"/>
                <a:gd name="T5" fmla="*/ 233 h 71"/>
                <a:gd name="T6" fmla="*/ 779 w 69"/>
                <a:gd name="T7" fmla="*/ 1010 h 71"/>
                <a:gd name="T8" fmla="*/ 161 w 69"/>
                <a:gd name="T9" fmla="*/ 1623 h 71"/>
                <a:gd name="T10" fmla="*/ 121 w 69"/>
                <a:gd name="T11" fmla="*/ 1579 h 71"/>
                <a:gd name="T12" fmla="*/ 49 w 69"/>
                <a:gd name="T13" fmla="*/ 1579 h 7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9" h="71">
                  <a:moveTo>
                    <a:pt x="0" y="69"/>
                  </a:moveTo>
                  <a:cubicBezTo>
                    <a:pt x="19" y="45"/>
                    <a:pt x="43" y="23"/>
                    <a:pt x="65" y="0"/>
                  </a:cubicBezTo>
                  <a:cubicBezTo>
                    <a:pt x="65" y="4"/>
                    <a:pt x="67" y="7"/>
                    <a:pt x="69" y="10"/>
                  </a:cubicBezTo>
                  <a:cubicBezTo>
                    <a:pt x="57" y="14"/>
                    <a:pt x="43" y="33"/>
                    <a:pt x="34" y="44"/>
                  </a:cubicBezTo>
                  <a:cubicBezTo>
                    <a:pt x="26" y="53"/>
                    <a:pt x="13" y="61"/>
                    <a:pt x="7" y="71"/>
                  </a:cubicBezTo>
                  <a:cubicBezTo>
                    <a:pt x="6" y="71"/>
                    <a:pt x="5" y="70"/>
                    <a:pt x="5" y="69"/>
                  </a:cubicBezTo>
                  <a:cubicBezTo>
                    <a:pt x="4" y="69"/>
                    <a:pt x="3" y="69"/>
                    <a:pt x="2" y="69"/>
                  </a:cubicBezTo>
                </a:path>
              </a:pathLst>
            </a:custGeom>
            <a:solidFill>
              <a:srgbClr val="A9BC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98" name="Freeform 1258">
              <a:extLst>
                <a:ext uri="{FF2B5EF4-FFF2-40B4-BE49-F238E27FC236}">
                  <a16:creationId xmlns:a16="http://schemas.microsoft.com/office/drawing/2014/main" id="{3E1C532B-7F56-403D-9B43-A09D698FE5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1" y="2174"/>
              <a:ext cx="35" cy="41"/>
            </a:xfrm>
            <a:custGeom>
              <a:avLst/>
              <a:gdLst>
                <a:gd name="T0" fmla="*/ 519 w 22"/>
                <a:gd name="T1" fmla="*/ 33 h 26"/>
                <a:gd name="T2" fmla="*/ 53 w 22"/>
                <a:gd name="T3" fmla="*/ 634 h 26"/>
                <a:gd name="T4" fmla="*/ 573 w 22"/>
                <a:gd name="T5" fmla="*/ 0 h 2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" h="26">
                  <a:moveTo>
                    <a:pt x="20" y="1"/>
                  </a:moveTo>
                  <a:cubicBezTo>
                    <a:pt x="13" y="5"/>
                    <a:pt x="0" y="18"/>
                    <a:pt x="2" y="26"/>
                  </a:cubicBezTo>
                  <a:cubicBezTo>
                    <a:pt x="8" y="18"/>
                    <a:pt x="16" y="6"/>
                    <a:pt x="22" y="0"/>
                  </a:cubicBezTo>
                </a:path>
              </a:pathLst>
            </a:custGeom>
            <a:solidFill>
              <a:srgbClr val="A9BC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99" name="Freeform 1259">
              <a:extLst>
                <a:ext uri="{FF2B5EF4-FFF2-40B4-BE49-F238E27FC236}">
                  <a16:creationId xmlns:a16="http://schemas.microsoft.com/office/drawing/2014/main" id="{95032BC4-9441-4CC9-89D8-01FA7C0DAFE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6" y="2114"/>
              <a:ext cx="63" cy="99"/>
            </a:xfrm>
            <a:custGeom>
              <a:avLst/>
              <a:gdLst>
                <a:gd name="T0" fmla="*/ 591 w 40"/>
                <a:gd name="T1" fmla="*/ 163 h 63"/>
                <a:gd name="T2" fmla="*/ 195 w 40"/>
                <a:gd name="T3" fmla="*/ 1086 h 63"/>
                <a:gd name="T4" fmla="*/ 0 w 40"/>
                <a:gd name="T5" fmla="*/ 1494 h 63"/>
                <a:gd name="T6" fmla="*/ 630 w 40"/>
                <a:gd name="T7" fmla="*/ 585 h 63"/>
                <a:gd name="T8" fmla="*/ 961 w 40"/>
                <a:gd name="T9" fmla="*/ 31 h 63"/>
                <a:gd name="T10" fmla="*/ 695 w 40"/>
                <a:gd name="T11" fmla="*/ 49 h 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0" h="63">
                  <a:moveTo>
                    <a:pt x="25" y="7"/>
                  </a:moveTo>
                  <a:cubicBezTo>
                    <a:pt x="25" y="19"/>
                    <a:pt x="13" y="35"/>
                    <a:pt x="8" y="46"/>
                  </a:cubicBezTo>
                  <a:cubicBezTo>
                    <a:pt x="5" y="52"/>
                    <a:pt x="1" y="58"/>
                    <a:pt x="0" y="63"/>
                  </a:cubicBezTo>
                  <a:cubicBezTo>
                    <a:pt x="11" y="55"/>
                    <a:pt x="20" y="37"/>
                    <a:pt x="26" y="25"/>
                  </a:cubicBezTo>
                  <a:cubicBezTo>
                    <a:pt x="31" y="18"/>
                    <a:pt x="38" y="9"/>
                    <a:pt x="40" y="1"/>
                  </a:cubicBezTo>
                  <a:cubicBezTo>
                    <a:pt x="36" y="0"/>
                    <a:pt x="32" y="0"/>
                    <a:pt x="29" y="2"/>
                  </a:cubicBezTo>
                </a:path>
              </a:pathLst>
            </a:custGeom>
            <a:solidFill>
              <a:srgbClr val="A9BC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00" name="Freeform 1260">
              <a:extLst>
                <a:ext uri="{FF2B5EF4-FFF2-40B4-BE49-F238E27FC236}">
                  <a16:creationId xmlns:a16="http://schemas.microsoft.com/office/drawing/2014/main" id="{DE818A1C-5792-465B-901C-E12DED7A434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3" y="2136"/>
              <a:ext cx="68" cy="79"/>
            </a:xfrm>
            <a:custGeom>
              <a:avLst/>
              <a:gdLst>
                <a:gd name="T0" fmla="*/ 82 w 43"/>
                <a:gd name="T1" fmla="*/ 1183 h 50"/>
                <a:gd name="T2" fmla="*/ 1067 w 43"/>
                <a:gd name="T3" fmla="*/ 0 h 50"/>
                <a:gd name="T4" fmla="*/ 0 w 43"/>
                <a:gd name="T5" fmla="*/ 1236 h 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" h="50">
                  <a:moveTo>
                    <a:pt x="3" y="48"/>
                  </a:moveTo>
                  <a:cubicBezTo>
                    <a:pt x="13" y="30"/>
                    <a:pt x="30" y="16"/>
                    <a:pt x="43" y="0"/>
                  </a:cubicBezTo>
                  <a:cubicBezTo>
                    <a:pt x="39" y="16"/>
                    <a:pt x="19" y="50"/>
                    <a:pt x="0" y="50"/>
                  </a:cubicBezTo>
                </a:path>
              </a:pathLst>
            </a:custGeom>
            <a:solidFill>
              <a:srgbClr val="A9BC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01" name="Freeform 1261">
              <a:extLst>
                <a:ext uri="{FF2B5EF4-FFF2-40B4-BE49-F238E27FC236}">
                  <a16:creationId xmlns:a16="http://schemas.microsoft.com/office/drawing/2014/main" id="{F668D532-7200-493C-A544-40FED3B4F81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3" y="2103"/>
              <a:ext cx="75" cy="91"/>
            </a:xfrm>
            <a:custGeom>
              <a:avLst/>
              <a:gdLst>
                <a:gd name="T0" fmla="*/ 698 w 48"/>
                <a:gd name="T1" fmla="*/ 86 h 58"/>
                <a:gd name="T2" fmla="*/ 203 w 48"/>
                <a:gd name="T3" fmla="*/ 836 h 58"/>
                <a:gd name="T4" fmla="*/ 0 w 48"/>
                <a:gd name="T5" fmla="*/ 1357 h 58"/>
                <a:gd name="T6" fmla="*/ 1091 w 48"/>
                <a:gd name="T7" fmla="*/ 0 h 5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8" h="58">
                  <a:moveTo>
                    <a:pt x="31" y="4"/>
                  </a:moveTo>
                  <a:cubicBezTo>
                    <a:pt x="31" y="12"/>
                    <a:pt x="14" y="28"/>
                    <a:pt x="9" y="36"/>
                  </a:cubicBezTo>
                  <a:cubicBezTo>
                    <a:pt x="6" y="43"/>
                    <a:pt x="2" y="51"/>
                    <a:pt x="0" y="58"/>
                  </a:cubicBezTo>
                  <a:cubicBezTo>
                    <a:pt x="17" y="40"/>
                    <a:pt x="33" y="20"/>
                    <a:pt x="48" y="0"/>
                  </a:cubicBezTo>
                </a:path>
              </a:pathLst>
            </a:custGeom>
            <a:solidFill>
              <a:srgbClr val="A9BC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02" name="Freeform 1262">
              <a:extLst>
                <a:ext uri="{FF2B5EF4-FFF2-40B4-BE49-F238E27FC236}">
                  <a16:creationId xmlns:a16="http://schemas.microsoft.com/office/drawing/2014/main" id="{BC758870-2F12-43AB-8EDF-439A3E605849}"/>
                </a:ext>
              </a:extLst>
            </p:cNvPr>
            <p:cNvSpPr>
              <a:spLocks/>
            </p:cNvSpPr>
            <p:nvPr/>
          </p:nvSpPr>
          <p:spPr bwMode="auto">
            <a:xfrm>
              <a:off x="947" y="824"/>
              <a:ext cx="258" cy="332"/>
            </a:xfrm>
            <a:custGeom>
              <a:avLst/>
              <a:gdLst>
                <a:gd name="T0" fmla="*/ 121 w 164"/>
                <a:gd name="T1" fmla="*/ 0 h 212"/>
                <a:gd name="T2" fmla="*/ 121 w 164"/>
                <a:gd name="T3" fmla="*/ 4397 h 212"/>
                <a:gd name="T4" fmla="*/ 3912 w 164"/>
                <a:gd name="T5" fmla="*/ 4897 h 212"/>
                <a:gd name="T6" fmla="*/ 121 w 164"/>
                <a:gd name="T7" fmla="*/ 0 h 2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4" h="212">
                  <a:moveTo>
                    <a:pt x="5" y="0"/>
                  </a:moveTo>
                  <a:cubicBezTo>
                    <a:pt x="5" y="190"/>
                    <a:pt x="5" y="190"/>
                    <a:pt x="5" y="190"/>
                  </a:cubicBezTo>
                  <a:cubicBezTo>
                    <a:pt x="164" y="212"/>
                    <a:pt x="164" y="212"/>
                    <a:pt x="164" y="212"/>
                  </a:cubicBezTo>
                  <a:cubicBezTo>
                    <a:pt x="164" y="212"/>
                    <a:pt x="0" y="185"/>
                    <a:pt x="5" y="0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03" name="Freeform 1263">
              <a:extLst>
                <a:ext uri="{FF2B5EF4-FFF2-40B4-BE49-F238E27FC236}">
                  <a16:creationId xmlns:a16="http://schemas.microsoft.com/office/drawing/2014/main" id="{B1DC69B1-EE5A-4CEC-AB57-0E782AE08F88}"/>
                </a:ext>
              </a:extLst>
            </p:cNvPr>
            <p:cNvSpPr>
              <a:spLocks/>
            </p:cNvSpPr>
            <p:nvPr/>
          </p:nvSpPr>
          <p:spPr bwMode="auto">
            <a:xfrm>
              <a:off x="823" y="1987"/>
              <a:ext cx="154" cy="119"/>
            </a:xfrm>
            <a:custGeom>
              <a:avLst/>
              <a:gdLst>
                <a:gd name="T0" fmla="*/ 0 w 98"/>
                <a:gd name="T1" fmla="*/ 0 h 76"/>
                <a:gd name="T2" fmla="*/ 0 w 98"/>
                <a:gd name="T3" fmla="*/ 1682 h 76"/>
                <a:gd name="T4" fmla="*/ 2316 w 98"/>
                <a:gd name="T5" fmla="*/ 1542 h 76"/>
                <a:gd name="T6" fmla="*/ 0 w 98"/>
                <a:gd name="T7" fmla="*/ 0 h 7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8" h="76">
                  <a:moveTo>
                    <a:pt x="0" y="0"/>
                  </a:moveTo>
                  <a:cubicBezTo>
                    <a:pt x="0" y="73"/>
                    <a:pt x="0" y="73"/>
                    <a:pt x="0" y="73"/>
                  </a:cubicBezTo>
                  <a:cubicBezTo>
                    <a:pt x="98" y="67"/>
                    <a:pt x="98" y="67"/>
                    <a:pt x="98" y="67"/>
                  </a:cubicBezTo>
                  <a:cubicBezTo>
                    <a:pt x="98" y="67"/>
                    <a:pt x="2" y="76"/>
                    <a:pt x="0" y="0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204" name="Group 3">
            <a:extLst>
              <a:ext uri="{FF2B5EF4-FFF2-40B4-BE49-F238E27FC236}">
                <a16:creationId xmlns:a16="http://schemas.microsoft.com/office/drawing/2014/main" id="{8A6761F9-EE33-48F3-9035-3F73F0FCD18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293672" y="2118109"/>
            <a:ext cx="824804" cy="1763671"/>
            <a:chOff x="4510" y="1297"/>
            <a:chExt cx="797" cy="1704"/>
          </a:xfrm>
        </p:grpSpPr>
        <p:sp>
          <p:nvSpPr>
            <p:cNvPr id="205" name="Freeform 4">
              <a:extLst>
                <a:ext uri="{FF2B5EF4-FFF2-40B4-BE49-F238E27FC236}">
                  <a16:creationId xmlns:a16="http://schemas.microsoft.com/office/drawing/2014/main" id="{FC85C1EB-9DF1-4336-8F7A-EF176E77717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0" y="2841"/>
              <a:ext cx="77" cy="64"/>
            </a:xfrm>
            <a:custGeom>
              <a:avLst/>
              <a:gdLst>
                <a:gd name="T0" fmla="*/ 8718 w 31"/>
                <a:gd name="T1" fmla="*/ 1763 h 24"/>
                <a:gd name="T2" fmla="*/ 0 w 31"/>
                <a:gd name="T3" fmla="*/ 0 h 24"/>
                <a:gd name="T4" fmla="*/ 0 w 31"/>
                <a:gd name="T5" fmla="*/ 12536 h 24"/>
                <a:gd name="T6" fmla="*/ 8718 w 31"/>
                <a:gd name="T7" fmla="*/ 23061 h 24"/>
                <a:gd name="T8" fmla="*/ 18040 w 31"/>
                <a:gd name="T9" fmla="*/ 12536 h 24"/>
                <a:gd name="T10" fmla="*/ 18040 w 31"/>
                <a:gd name="T11" fmla="*/ 0 h 24"/>
                <a:gd name="T12" fmla="*/ 8718 w 31"/>
                <a:gd name="T13" fmla="*/ 1763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" h="24">
                  <a:moveTo>
                    <a:pt x="15" y="2"/>
                  </a:moveTo>
                  <a:cubicBezTo>
                    <a:pt x="10" y="2"/>
                    <a:pt x="5" y="2"/>
                    <a:pt x="0" y="0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9"/>
                    <a:pt x="7" y="24"/>
                    <a:pt x="15" y="24"/>
                  </a:cubicBezTo>
                  <a:cubicBezTo>
                    <a:pt x="24" y="24"/>
                    <a:pt x="31" y="19"/>
                    <a:pt x="31" y="13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26" y="2"/>
                    <a:pt x="21" y="2"/>
                    <a:pt x="15" y="2"/>
                  </a:cubicBezTo>
                  <a:close/>
                </a:path>
              </a:pathLst>
            </a:custGeom>
            <a:solidFill>
              <a:srgbClr val="3D3D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06" name="Freeform 5">
              <a:extLst>
                <a:ext uri="{FF2B5EF4-FFF2-40B4-BE49-F238E27FC236}">
                  <a16:creationId xmlns:a16="http://schemas.microsoft.com/office/drawing/2014/main" id="{D6A5CB42-C123-4946-BC83-ADA9F40AADB0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2" y="2879"/>
              <a:ext cx="290" cy="122"/>
            </a:xfrm>
            <a:custGeom>
              <a:avLst/>
              <a:gdLst>
                <a:gd name="T0" fmla="*/ 35470 w 116"/>
                <a:gd name="T1" fmla="*/ 35184 h 46"/>
                <a:gd name="T2" fmla="*/ 0 w 116"/>
                <a:gd name="T3" fmla="*/ 0 h 46"/>
                <a:gd name="T4" fmla="*/ 783 w 116"/>
                <a:gd name="T5" fmla="*/ 11823 h 46"/>
                <a:gd name="T6" fmla="*/ 35470 w 116"/>
                <a:gd name="T7" fmla="*/ 42498 h 46"/>
                <a:gd name="T8" fmla="*/ 69658 w 116"/>
                <a:gd name="T9" fmla="*/ 13900 h 46"/>
                <a:gd name="T10" fmla="*/ 70833 w 116"/>
                <a:gd name="T11" fmla="*/ 0 h 46"/>
                <a:gd name="T12" fmla="*/ 35470 w 116"/>
                <a:gd name="T13" fmla="*/ 35184 h 4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6" h="46">
                  <a:moveTo>
                    <a:pt x="58" y="38"/>
                  </a:moveTo>
                  <a:cubicBezTo>
                    <a:pt x="28" y="38"/>
                    <a:pt x="3" y="21"/>
                    <a:pt x="0" y="0"/>
                  </a:cubicBezTo>
                  <a:cubicBezTo>
                    <a:pt x="0" y="2"/>
                    <a:pt x="1" y="10"/>
                    <a:pt x="1" y="13"/>
                  </a:cubicBezTo>
                  <a:cubicBezTo>
                    <a:pt x="7" y="32"/>
                    <a:pt x="30" y="46"/>
                    <a:pt x="58" y="46"/>
                  </a:cubicBezTo>
                  <a:cubicBezTo>
                    <a:pt x="85" y="46"/>
                    <a:pt x="108" y="33"/>
                    <a:pt x="114" y="15"/>
                  </a:cubicBezTo>
                  <a:cubicBezTo>
                    <a:pt x="116" y="12"/>
                    <a:pt x="116" y="2"/>
                    <a:pt x="116" y="0"/>
                  </a:cubicBezTo>
                  <a:cubicBezTo>
                    <a:pt x="113" y="21"/>
                    <a:pt x="88" y="38"/>
                    <a:pt x="58" y="38"/>
                  </a:cubicBezTo>
                  <a:close/>
                </a:path>
              </a:pathLst>
            </a:custGeom>
            <a:solidFill>
              <a:srgbClr val="3D3D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07" name="Oval 206">
              <a:extLst>
                <a:ext uri="{FF2B5EF4-FFF2-40B4-BE49-F238E27FC236}">
                  <a16:creationId xmlns:a16="http://schemas.microsoft.com/office/drawing/2014/main" id="{6FF32F1A-926B-4998-946A-DEE0D1D2FC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0" y="2665"/>
              <a:ext cx="217" cy="166"/>
            </a:xfrm>
            <a:prstGeom prst="ellipse">
              <a:avLst/>
            </a:prstGeom>
            <a:solidFill>
              <a:srgbClr val="8F8F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08" name="Oval 207">
              <a:extLst>
                <a:ext uri="{FF2B5EF4-FFF2-40B4-BE49-F238E27FC236}">
                  <a16:creationId xmlns:a16="http://schemas.microsoft.com/office/drawing/2014/main" id="{2023A28F-D0E9-432F-9CD4-4769A77C86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62" y="2681"/>
              <a:ext cx="190" cy="136"/>
            </a:xfrm>
            <a:prstGeom prst="ellipse">
              <a:avLst/>
            </a:prstGeom>
            <a:solidFill>
              <a:srgbClr val="E2EB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09" name="Freeform 8">
              <a:extLst>
                <a:ext uri="{FF2B5EF4-FFF2-40B4-BE49-F238E27FC236}">
                  <a16:creationId xmlns:a16="http://schemas.microsoft.com/office/drawing/2014/main" id="{206F80CB-9F6D-4D96-A3EF-566FD099002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0" y="2756"/>
              <a:ext cx="217" cy="91"/>
            </a:xfrm>
            <a:custGeom>
              <a:avLst/>
              <a:gdLst>
                <a:gd name="T0" fmla="*/ 25776 w 87"/>
                <a:gd name="T1" fmla="*/ 27608 h 34"/>
                <a:gd name="T2" fmla="*/ 0 w 87"/>
                <a:gd name="T3" fmla="*/ 0 h 34"/>
                <a:gd name="T4" fmla="*/ 0 w 87"/>
                <a:gd name="T5" fmla="*/ 8782 h 34"/>
                <a:gd name="T6" fmla="*/ 25776 w 87"/>
                <a:gd name="T7" fmla="*/ 33512 h 34"/>
                <a:gd name="T8" fmla="*/ 51748 w 87"/>
                <a:gd name="T9" fmla="*/ 8782 h 34"/>
                <a:gd name="T10" fmla="*/ 52215 w 87"/>
                <a:gd name="T11" fmla="*/ 0 h 34"/>
                <a:gd name="T12" fmla="*/ 25776 w 87"/>
                <a:gd name="T13" fmla="*/ 27608 h 3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7" h="34">
                  <a:moveTo>
                    <a:pt x="43" y="28"/>
                  </a:moveTo>
                  <a:cubicBezTo>
                    <a:pt x="21" y="28"/>
                    <a:pt x="2" y="16"/>
                    <a:pt x="0" y="0"/>
                  </a:cubicBezTo>
                  <a:cubicBezTo>
                    <a:pt x="0" y="1"/>
                    <a:pt x="0" y="7"/>
                    <a:pt x="0" y="9"/>
                  </a:cubicBezTo>
                  <a:cubicBezTo>
                    <a:pt x="4" y="23"/>
                    <a:pt x="22" y="34"/>
                    <a:pt x="43" y="34"/>
                  </a:cubicBezTo>
                  <a:cubicBezTo>
                    <a:pt x="65" y="34"/>
                    <a:pt x="82" y="24"/>
                    <a:pt x="86" y="9"/>
                  </a:cubicBezTo>
                  <a:cubicBezTo>
                    <a:pt x="87" y="7"/>
                    <a:pt x="87" y="1"/>
                    <a:pt x="87" y="0"/>
                  </a:cubicBezTo>
                  <a:cubicBezTo>
                    <a:pt x="85" y="16"/>
                    <a:pt x="66" y="28"/>
                    <a:pt x="43" y="28"/>
                  </a:cubicBezTo>
                  <a:close/>
                </a:path>
              </a:pathLst>
            </a:custGeom>
            <a:solidFill>
              <a:srgbClr val="5E5E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10" name="Freeform 9">
              <a:extLst>
                <a:ext uri="{FF2B5EF4-FFF2-40B4-BE49-F238E27FC236}">
                  <a16:creationId xmlns:a16="http://schemas.microsoft.com/office/drawing/2014/main" id="{BF0BD5AC-D333-4FCC-8847-DD35D08B3B44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2" y="2791"/>
              <a:ext cx="290" cy="189"/>
            </a:xfrm>
            <a:custGeom>
              <a:avLst/>
              <a:gdLst>
                <a:gd name="T0" fmla="*/ 61063 w 116"/>
                <a:gd name="T1" fmla="*/ 0 h 71"/>
                <a:gd name="T2" fmla="*/ 35470 w 116"/>
                <a:gd name="T3" fmla="*/ 19941 h 71"/>
                <a:gd name="T4" fmla="*/ 10550 w 116"/>
                <a:gd name="T5" fmla="*/ 0 h 71"/>
                <a:gd name="T6" fmla="*/ 0 w 116"/>
                <a:gd name="T7" fmla="*/ 27410 h 71"/>
                <a:gd name="T8" fmla="*/ 35470 w 116"/>
                <a:gd name="T9" fmla="*/ 67225 h 71"/>
                <a:gd name="T10" fmla="*/ 70833 w 116"/>
                <a:gd name="T11" fmla="*/ 27410 h 71"/>
                <a:gd name="T12" fmla="*/ 61063 w 116"/>
                <a:gd name="T13" fmla="*/ 0 h 7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6" h="71">
                  <a:moveTo>
                    <a:pt x="100" y="0"/>
                  </a:moveTo>
                  <a:cubicBezTo>
                    <a:pt x="94" y="13"/>
                    <a:pt x="77" y="21"/>
                    <a:pt x="58" y="21"/>
                  </a:cubicBezTo>
                  <a:cubicBezTo>
                    <a:pt x="39" y="21"/>
                    <a:pt x="23" y="13"/>
                    <a:pt x="17" y="0"/>
                  </a:cubicBezTo>
                  <a:cubicBezTo>
                    <a:pt x="7" y="8"/>
                    <a:pt x="0" y="18"/>
                    <a:pt x="0" y="29"/>
                  </a:cubicBezTo>
                  <a:cubicBezTo>
                    <a:pt x="0" y="52"/>
                    <a:pt x="26" y="71"/>
                    <a:pt x="58" y="71"/>
                  </a:cubicBezTo>
                  <a:cubicBezTo>
                    <a:pt x="90" y="71"/>
                    <a:pt x="116" y="52"/>
                    <a:pt x="116" y="29"/>
                  </a:cubicBezTo>
                  <a:cubicBezTo>
                    <a:pt x="116" y="18"/>
                    <a:pt x="110" y="8"/>
                    <a:pt x="100" y="0"/>
                  </a:cubicBezTo>
                  <a:close/>
                </a:path>
              </a:pathLst>
            </a:custGeom>
            <a:solidFill>
              <a:srgbClr val="E2EB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11" name="Freeform 10">
              <a:extLst>
                <a:ext uri="{FF2B5EF4-FFF2-40B4-BE49-F238E27FC236}">
                  <a16:creationId xmlns:a16="http://schemas.microsoft.com/office/drawing/2014/main" id="{91441440-10AC-46A2-AE88-866C4D16027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0" y="2841"/>
              <a:ext cx="77" cy="64"/>
            </a:xfrm>
            <a:custGeom>
              <a:avLst/>
              <a:gdLst>
                <a:gd name="T0" fmla="*/ 8718 w 31"/>
                <a:gd name="T1" fmla="*/ 1763 h 24"/>
                <a:gd name="T2" fmla="*/ 0 w 31"/>
                <a:gd name="T3" fmla="*/ 0 h 24"/>
                <a:gd name="T4" fmla="*/ 0 w 31"/>
                <a:gd name="T5" fmla="*/ 12536 h 24"/>
                <a:gd name="T6" fmla="*/ 8718 w 31"/>
                <a:gd name="T7" fmla="*/ 23061 h 24"/>
                <a:gd name="T8" fmla="*/ 18040 w 31"/>
                <a:gd name="T9" fmla="*/ 12536 h 24"/>
                <a:gd name="T10" fmla="*/ 18040 w 31"/>
                <a:gd name="T11" fmla="*/ 0 h 24"/>
                <a:gd name="T12" fmla="*/ 8718 w 31"/>
                <a:gd name="T13" fmla="*/ 1763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" h="24">
                  <a:moveTo>
                    <a:pt x="15" y="2"/>
                  </a:moveTo>
                  <a:cubicBezTo>
                    <a:pt x="10" y="2"/>
                    <a:pt x="5" y="2"/>
                    <a:pt x="0" y="0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9"/>
                    <a:pt x="7" y="24"/>
                    <a:pt x="15" y="24"/>
                  </a:cubicBezTo>
                  <a:cubicBezTo>
                    <a:pt x="24" y="24"/>
                    <a:pt x="31" y="19"/>
                    <a:pt x="31" y="13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26" y="2"/>
                    <a:pt x="21" y="2"/>
                    <a:pt x="15" y="2"/>
                  </a:cubicBezTo>
                  <a:close/>
                </a:path>
              </a:pathLst>
            </a:custGeom>
            <a:solidFill>
              <a:srgbClr val="3D3D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12" name="Freeform 11">
              <a:extLst>
                <a:ext uri="{FF2B5EF4-FFF2-40B4-BE49-F238E27FC236}">
                  <a16:creationId xmlns:a16="http://schemas.microsoft.com/office/drawing/2014/main" id="{93D4B066-BCF7-4BA5-9E05-59ECE602413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0" y="2841"/>
              <a:ext cx="77" cy="64"/>
            </a:xfrm>
            <a:custGeom>
              <a:avLst/>
              <a:gdLst>
                <a:gd name="T0" fmla="*/ 8718 w 31"/>
                <a:gd name="T1" fmla="*/ 1763 h 24"/>
                <a:gd name="T2" fmla="*/ 0 w 31"/>
                <a:gd name="T3" fmla="*/ 0 h 24"/>
                <a:gd name="T4" fmla="*/ 0 w 31"/>
                <a:gd name="T5" fmla="*/ 12536 h 24"/>
                <a:gd name="T6" fmla="*/ 8718 w 31"/>
                <a:gd name="T7" fmla="*/ 23061 h 24"/>
                <a:gd name="T8" fmla="*/ 18040 w 31"/>
                <a:gd name="T9" fmla="*/ 12536 h 24"/>
                <a:gd name="T10" fmla="*/ 18040 w 31"/>
                <a:gd name="T11" fmla="*/ 0 h 24"/>
                <a:gd name="T12" fmla="*/ 8718 w 31"/>
                <a:gd name="T13" fmla="*/ 1763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" h="24">
                  <a:moveTo>
                    <a:pt x="15" y="2"/>
                  </a:moveTo>
                  <a:cubicBezTo>
                    <a:pt x="10" y="2"/>
                    <a:pt x="5" y="2"/>
                    <a:pt x="0" y="0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9"/>
                    <a:pt x="7" y="24"/>
                    <a:pt x="15" y="24"/>
                  </a:cubicBezTo>
                  <a:cubicBezTo>
                    <a:pt x="24" y="24"/>
                    <a:pt x="31" y="19"/>
                    <a:pt x="31" y="13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26" y="2"/>
                    <a:pt x="21" y="2"/>
                    <a:pt x="15" y="2"/>
                  </a:cubicBezTo>
                  <a:close/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13" name="Freeform 12">
              <a:extLst>
                <a:ext uri="{FF2B5EF4-FFF2-40B4-BE49-F238E27FC236}">
                  <a16:creationId xmlns:a16="http://schemas.microsoft.com/office/drawing/2014/main" id="{DCF50106-2E95-4FF9-962E-088CDB60CE50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5" y="2889"/>
              <a:ext cx="70" cy="51"/>
            </a:xfrm>
            <a:custGeom>
              <a:avLst/>
              <a:gdLst>
                <a:gd name="T0" fmla="*/ 8125 w 28"/>
                <a:gd name="T1" fmla="*/ 19109 h 19"/>
                <a:gd name="T2" fmla="*/ 17113 w 28"/>
                <a:gd name="T3" fmla="*/ 0 h 19"/>
                <a:gd name="T4" fmla="*/ 0 w 28"/>
                <a:gd name="T5" fmla="*/ 4872 h 19"/>
                <a:gd name="T6" fmla="*/ 8125 w 28"/>
                <a:gd name="T7" fmla="*/ 19109 h 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" h="19">
                  <a:moveTo>
                    <a:pt x="13" y="19"/>
                  </a:moveTo>
                  <a:cubicBezTo>
                    <a:pt x="28" y="0"/>
                    <a:pt x="28" y="0"/>
                    <a:pt x="28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" y="11"/>
                    <a:pt x="7" y="15"/>
                    <a:pt x="13" y="19"/>
                  </a:cubicBezTo>
                  <a:close/>
                </a:path>
              </a:pathLst>
            </a:custGeom>
            <a:solidFill>
              <a:srgbClr val="688D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14" name="Freeform 13">
              <a:extLst>
                <a:ext uri="{FF2B5EF4-FFF2-40B4-BE49-F238E27FC236}">
                  <a16:creationId xmlns:a16="http://schemas.microsoft.com/office/drawing/2014/main" id="{E2ED2D69-7FEB-493F-ADBC-8A2295651A2C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4" y="2828"/>
              <a:ext cx="70" cy="45"/>
            </a:xfrm>
            <a:custGeom>
              <a:avLst/>
              <a:gdLst>
                <a:gd name="T0" fmla="*/ 0 w 28"/>
                <a:gd name="T1" fmla="*/ 15472 h 17"/>
                <a:gd name="T2" fmla="*/ 17113 w 28"/>
                <a:gd name="T3" fmla="*/ 8288 h 17"/>
                <a:gd name="T4" fmla="*/ 14188 w 28"/>
                <a:gd name="T5" fmla="*/ 0 h 17"/>
                <a:gd name="T6" fmla="*/ 0 w 28"/>
                <a:gd name="T7" fmla="*/ 15472 h 1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" h="17">
                  <a:moveTo>
                    <a:pt x="0" y="17"/>
                  </a:moveTo>
                  <a:cubicBezTo>
                    <a:pt x="28" y="9"/>
                    <a:pt x="28" y="9"/>
                    <a:pt x="28" y="9"/>
                  </a:cubicBezTo>
                  <a:cubicBezTo>
                    <a:pt x="27" y="5"/>
                    <a:pt x="25" y="3"/>
                    <a:pt x="23" y="0"/>
                  </a:cubicBezTo>
                  <a:lnTo>
                    <a:pt x="0" y="17"/>
                  </a:lnTo>
                  <a:close/>
                </a:path>
              </a:pathLst>
            </a:custGeom>
            <a:solidFill>
              <a:srgbClr val="688D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15" name="Freeform 14">
              <a:extLst>
                <a:ext uri="{FF2B5EF4-FFF2-40B4-BE49-F238E27FC236}">
                  <a16:creationId xmlns:a16="http://schemas.microsoft.com/office/drawing/2014/main" id="{951A02D0-02FF-4A75-94C7-5322B9019E79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4" y="2887"/>
              <a:ext cx="68" cy="42"/>
            </a:xfrm>
            <a:custGeom>
              <a:avLst/>
              <a:gdLst>
                <a:gd name="T0" fmla="*/ 17335 w 27"/>
                <a:gd name="T1" fmla="*/ 3617 h 16"/>
                <a:gd name="T2" fmla="*/ 0 w 27"/>
                <a:gd name="T3" fmla="*/ 0 h 16"/>
                <a:gd name="T4" fmla="*/ 10940 w 27"/>
                <a:gd name="T5" fmla="*/ 13726 h 16"/>
                <a:gd name="T6" fmla="*/ 17335 w 27"/>
                <a:gd name="T7" fmla="*/ 3617 h 1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7" h="16">
                  <a:moveTo>
                    <a:pt x="27" y="4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21" y="13"/>
                    <a:pt x="25" y="9"/>
                    <a:pt x="27" y="4"/>
                  </a:cubicBezTo>
                  <a:close/>
                </a:path>
              </a:pathLst>
            </a:custGeom>
            <a:solidFill>
              <a:srgbClr val="688D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16" name="Freeform 15">
              <a:extLst>
                <a:ext uri="{FF2B5EF4-FFF2-40B4-BE49-F238E27FC236}">
                  <a16:creationId xmlns:a16="http://schemas.microsoft.com/office/drawing/2014/main" id="{7059F533-1754-41B9-9481-AEB42EC1FC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2" y="2857"/>
              <a:ext cx="65" cy="22"/>
            </a:xfrm>
            <a:custGeom>
              <a:avLst/>
              <a:gdLst>
                <a:gd name="T0" fmla="*/ 0 w 65"/>
                <a:gd name="T1" fmla="*/ 19 h 22"/>
                <a:gd name="T2" fmla="*/ 60 w 65"/>
                <a:gd name="T3" fmla="*/ 0 h 22"/>
                <a:gd name="T4" fmla="*/ 65 w 65"/>
                <a:gd name="T5" fmla="*/ 19 h 22"/>
                <a:gd name="T6" fmla="*/ 0 w 65"/>
                <a:gd name="T7" fmla="*/ 22 h 22"/>
                <a:gd name="T8" fmla="*/ 0 w 65"/>
                <a:gd name="T9" fmla="*/ 19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5" h="22">
                  <a:moveTo>
                    <a:pt x="0" y="19"/>
                  </a:moveTo>
                  <a:lnTo>
                    <a:pt x="60" y="0"/>
                  </a:lnTo>
                  <a:lnTo>
                    <a:pt x="65" y="19"/>
                  </a:lnTo>
                  <a:lnTo>
                    <a:pt x="0" y="22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17" name="Freeform 16">
              <a:extLst>
                <a:ext uri="{FF2B5EF4-FFF2-40B4-BE49-F238E27FC236}">
                  <a16:creationId xmlns:a16="http://schemas.microsoft.com/office/drawing/2014/main" id="{DF40811A-12B5-4124-88A0-94F5C205C21F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2" y="2857"/>
              <a:ext cx="65" cy="22"/>
            </a:xfrm>
            <a:custGeom>
              <a:avLst/>
              <a:gdLst>
                <a:gd name="T0" fmla="*/ 0 w 65"/>
                <a:gd name="T1" fmla="*/ 19 h 22"/>
                <a:gd name="T2" fmla="*/ 60 w 65"/>
                <a:gd name="T3" fmla="*/ 0 h 22"/>
                <a:gd name="T4" fmla="*/ 65 w 65"/>
                <a:gd name="T5" fmla="*/ 19 h 22"/>
                <a:gd name="T6" fmla="*/ 0 w 65"/>
                <a:gd name="T7" fmla="*/ 22 h 2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5" h="22">
                  <a:moveTo>
                    <a:pt x="0" y="19"/>
                  </a:moveTo>
                  <a:lnTo>
                    <a:pt x="60" y="0"/>
                  </a:lnTo>
                  <a:lnTo>
                    <a:pt x="65" y="19"/>
                  </a:lnTo>
                  <a:lnTo>
                    <a:pt x="0" y="2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18" name="Freeform 17">
              <a:extLst>
                <a:ext uri="{FF2B5EF4-FFF2-40B4-BE49-F238E27FC236}">
                  <a16:creationId xmlns:a16="http://schemas.microsoft.com/office/drawing/2014/main" id="{18888FD0-E92F-4062-B9A0-58A851BC610B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0" y="2895"/>
              <a:ext cx="47" cy="34"/>
            </a:xfrm>
            <a:custGeom>
              <a:avLst/>
              <a:gdLst>
                <a:gd name="T0" fmla="*/ 47 w 47"/>
                <a:gd name="T1" fmla="*/ 0 h 34"/>
                <a:gd name="T2" fmla="*/ 5 w 47"/>
                <a:gd name="T3" fmla="*/ 34 h 34"/>
                <a:gd name="T4" fmla="*/ 0 w 47"/>
                <a:gd name="T5" fmla="*/ 26 h 34"/>
                <a:gd name="T6" fmla="*/ 47 w 47"/>
                <a:gd name="T7" fmla="*/ 0 h 3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7" h="34">
                  <a:moveTo>
                    <a:pt x="47" y="0"/>
                  </a:moveTo>
                  <a:lnTo>
                    <a:pt x="5" y="34"/>
                  </a:lnTo>
                  <a:lnTo>
                    <a:pt x="0" y="26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19" name="Freeform 18">
              <a:extLst>
                <a:ext uri="{FF2B5EF4-FFF2-40B4-BE49-F238E27FC236}">
                  <a16:creationId xmlns:a16="http://schemas.microsoft.com/office/drawing/2014/main" id="{1E738EE4-9672-46EA-B9B4-367B2952129E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0" y="2895"/>
              <a:ext cx="47" cy="34"/>
            </a:xfrm>
            <a:custGeom>
              <a:avLst/>
              <a:gdLst>
                <a:gd name="T0" fmla="*/ 47 w 47"/>
                <a:gd name="T1" fmla="*/ 0 h 34"/>
                <a:gd name="T2" fmla="*/ 5 w 47"/>
                <a:gd name="T3" fmla="*/ 34 h 34"/>
                <a:gd name="T4" fmla="*/ 0 w 47"/>
                <a:gd name="T5" fmla="*/ 26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7" h="34">
                  <a:moveTo>
                    <a:pt x="47" y="0"/>
                  </a:moveTo>
                  <a:lnTo>
                    <a:pt x="5" y="34"/>
                  </a:lnTo>
                  <a:lnTo>
                    <a:pt x="0" y="2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20" name="Freeform 19">
              <a:extLst>
                <a:ext uri="{FF2B5EF4-FFF2-40B4-BE49-F238E27FC236}">
                  <a16:creationId xmlns:a16="http://schemas.microsoft.com/office/drawing/2014/main" id="{CDFB5475-A28D-472B-8E8F-3F3B15AA4849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5" y="2855"/>
              <a:ext cx="24" cy="40"/>
            </a:xfrm>
            <a:custGeom>
              <a:avLst/>
              <a:gdLst>
                <a:gd name="T0" fmla="*/ 0 w 10"/>
                <a:gd name="T1" fmla="*/ 0 h 15"/>
                <a:gd name="T2" fmla="*/ 0 w 10"/>
                <a:gd name="T3" fmla="*/ 8648 h 15"/>
                <a:gd name="T4" fmla="*/ 4620 w 10"/>
                <a:gd name="T5" fmla="*/ 14413 h 15"/>
                <a:gd name="T6" fmla="*/ 0 w 10"/>
                <a:gd name="T7" fmla="*/ 0 h 1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5">
                  <a:moveTo>
                    <a:pt x="0" y="0"/>
                  </a:moveTo>
                  <a:cubicBezTo>
                    <a:pt x="0" y="0"/>
                    <a:pt x="0" y="8"/>
                    <a:pt x="0" y="9"/>
                  </a:cubicBezTo>
                  <a:cubicBezTo>
                    <a:pt x="0" y="10"/>
                    <a:pt x="3" y="15"/>
                    <a:pt x="10" y="15"/>
                  </a:cubicBezTo>
                  <a:cubicBezTo>
                    <a:pt x="5" y="13"/>
                    <a:pt x="0" y="4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21" name="Freeform 20">
              <a:extLst>
                <a:ext uri="{FF2B5EF4-FFF2-40B4-BE49-F238E27FC236}">
                  <a16:creationId xmlns:a16="http://schemas.microsoft.com/office/drawing/2014/main" id="{743B7885-EE37-4408-B2AF-F9D0902901F5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5" y="2751"/>
              <a:ext cx="55" cy="42"/>
            </a:xfrm>
            <a:custGeom>
              <a:avLst/>
              <a:gdLst>
                <a:gd name="T0" fmla="*/ 13488 w 22"/>
                <a:gd name="T1" fmla="*/ 0 h 16"/>
                <a:gd name="T2" fmla="*/ 13488 w 22"/>
                <a:gd name="T3" fmla="*/ 992 h 16"/>
                <a:gd name="T4" fmla="*/ 0 w 22"/>
                <a:gd name="T5" fmla="*/ 5843 h 16"/>
                <a:gd name="T6" fmla="*/ 6175 w 22"/>
                <a:gd name="T7" fmla="*/ 13726 h 1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2" h="16">
                  <a:moveTo>
                    <a:pt x="22" y="0"/>
                  </a:moveTo>
                  <a:cubicBezTo>
                    <a:pt x="22" y="1"/>
                    <a:pt x="22" y="1"/>
                    <a:pt x="22" y="1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9" y="15"/>
                    <a:pt x="10" y="1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22" name="Freeform 21">
              <a:extLst>
                <a:ext uri="{FF2B5EF4-FFF2-40B4-BE49-F238E27FC236}">
                  <a16:creationId xmlns:a16="http://schemas.microsoft.com/office/drawing/2014/main" id="{CA117AAB-5AE6-48BE-8264-C2D0D782F50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2" y="2724"/>
              <a:ext cx="62" cy="27"/>
            </a:xfrm>
            <a:custGeom>
              <a:avLst/>
              <a:gdLst>
                <a:gd name="T0" fmla="*/ 14005 w 25"/>
                <a:gd name="T1" fmla="*/ 10468 h 10"/>
                <a:gd name="T2" fmla="*/ 13241 w 25"/>
                <a:gd name="T3" fmla="*/ 0 h 10"/>
                <a:gd name="T4" fmla="*/ 0 w 25"/>
                <a:gd name="T5" fmla="*/ 7341 h 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" h="10">
                  <a:moveTo>
                    <a:pt x="24" y="10"/>
                  </a:moveTo>
                  <a:cubicBezTo>
                    <a:pt x="25" y="7"/>
                    <a:pt x="23" y="0"/>
                    <a:pt x="23" y="0"/>
                  </a:cubicBezTo>
                  <a:cubicBezTo>
                    <a:pt x="0" y="7"/>
                    <a:pt x="0" y="7"/>
                    <a:pt x="0" y="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23" name="Freeform 22">
              <a:extLst>
                <a:ext uri="{FF2B5EF4-FFF2-40B4-BE49-F238E27FC236}">
                  <a16:creationId xmlns:a16="http://schemas.microsoft.com/office/drawing/2014/main" id="{04CD3780-BA20-4BD8-9ACA-57DFB2F3E87E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7" y="2761"/>
              <a:ext cx="25" cy="46"/>
            </a:xfrm>
            <a:custGeom>
              <a:avLst/>
              <a:gdLst>
                <a:gd name="T0" fmla="*/ 0 w 10"/>
                <a:gd name="T1" fmla="*/ 0 h 17"/>
                <a:gd name="T2" fmla="*/ 6175 w 10"/>
                <a:gd name="T3" fmla="*/ 14958 h 17"/>
                <a:gd name="T4" fmla="*/ 1958 w 10"/>
                <a:gd name="T5" fmla="*/ 18010 h 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17">
                  <a:moveTo>
                    <a:pt x="0" y="0"/>
                  </a:move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6" y="17"/>
                    <a:pt x="3" y="1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24" name="Freeform 23">
              <a:extLst>
                <a:ext uri="{FF2B5EF4-FFF2-40B4-BE49-F238E27FC236}">
                  <a16:creationId xmlns:a16="http://schemas.microsoft.com/office/drawing/2014/main" id="{474A2015-910A-49A0-B41D-2FCB72A47AA9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2" y="2767"/>
              <a:ext cx="17" cy="45"/>
            </a:xfrm>
            <a:custGeom>
              <a:avLst/>
              <a:gdLst>
                <a:gd name="T0" fmla="*/ 3019 w 7"/>
                <a:gd name="T1" fmla="*/ 0 h 17"/>
                <a:gd name="T2" fmla="*/ 3480 w 7"/>
                <a:gd name="T3" fmla="*/ 14426 h 17"/>
                <a:gd name="T4" fmla="*/ 0 w 7"/>
                <a:gd name="T5" fmla="*/ 15472 h 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17">
                  <a:moveTo>
                    <a:pt x="6" y="0"/>
                  </a:moveTo>
                  <a:cubicBezTo>
                    <a:pt x="7" y="16"/>
                    <a:pt x="7" y="16"/>
                    <a:pt x="7" y="16"/>
                  </a:cubicBezTo>
                  <a:cubicBezTo>
                    <a:pt x="7" y="16"/>
                    <a:pt x="1" y="17"/>
                    <a:pt x="0" y="17"/>
                  </a:cubicBezTo>
                </a:path>
              </a:pathLst>
            </a:custGeom>
            <a:solidFill>
              <a:srgbClr val="C5D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25" name="Freeform 24">
              <a:extLst>
                <a:ext uri="{FF2B5EF4-FFF2-40B4-BE49-F238E27FC236}">
                  <a16:creationId xmlns:a16="http://schemas.microsoft.com/office/drawing/2014/main" id="{374BCE38-A107-4891-A6F5-7CD58843EEEB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7" y="2759"/>
              <a:ext cx="50" cy="37"/>
            </a:xfrm>
            <a:custGeom>
              <a:avLst/>
              <a:gdLst>
                <a:gd name="T0" fmla="*/ 0 w 20"/>
                <a:gd name="T1" fmla="*/ 0 h 14"/>
                <a:gd name="T2" fmla="*/ 7345 w 20"/>
                <a:gd name="T3" fmla="*/ 12643 h 14"/>
                <a:gd name="T4" fmla="*/ 12238 w 20"/>
                <a:gd name="T5" fmla="*/ 8877 h 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" h="14">
                  <a:moveTo>
                    <a:pt x="0" y="0"/>
                  </a:moveTo>
                  <a:cubicBezTo>
                    <a:pt x="12" y="14"/>
                    <a:pt x="12" y="14"/>
                    <a:pt x="12" y="14"/>
                  </a:cubicBezTo>
                  <a:cubicBezTo>
                    <a:pt x="12" y="14"/>
                    <a:pt x="17" y="12"/>
                    <a:pt x="20" y="10"/>
                  </a:cubicBezTo>
                </a:path>
              </a:pathLst>
            </a:custGeom>
            <a:solidFill>
              <a:srgbClr val="C5D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26" name="Freeform 25">
              <a:extLst>
                <a:ext uri="{FF2B5EF4-FFF2-40B4-BE49-F238E27FC236}">
                  <a16:creationId xmlns:a16="http://schemas.microsoft.com/office/drawing/2014/main" id="{EDEC7EBC-F6C5-4812-BE0E-04A6E4A7FBC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7" y="2761"/>
              <a:ext cx="37" cy="35"/>
            </a:xfrm>
            <a:custGeom>
              <a:avLst/>
              <a:gdLst>
                <a:gd name="T0" fmla="*/ 8300 w 15"/>
                <a:gd name="T1" fmla="*/ 0 h 13"/>
                <a:gd name="T2" fmla="*/ 2294 w 15"/>
                <a:gd name="T3" fmla="*/ 13287 h 13"/>
                <a:gd name="T4" fmla="*/ 0 w 15"/>
                <a:gd name="T5" fmla="*/ 11453 h 1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13">
                  <a:moveTo>
                    <a:pt x="15" y="0"/>
                  </a:moveTo>
                  <a:cubicBezTo>
                    <a:pt x="4" y="13"/>
                    <a:pt x="4" y="13"/>
                    <a:pt x="4" y="13"/>
                  </a:cubicBezTo>
                  <a:cubicBezTo>
                    <a:pt x="4" y="13"/>
                    <a:pt x="1" y="13"/>
                    <a:pt x="0" y="11"/>
                  </a:cubicBezTo>
                </a:path>
              </a:pathLst>
            </a:custGeom>
            <a:solidFill>
              <a:srgbClr val="ABC3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27" name="Freeform 26">
              <a:extLst>
                <a:ext uri="{FF2B5EF4-FFF2-40B4-BE49-F238E27FC236}">
                  <a16:creationId xmlns:a16="http://schemas.microsoft.com/office/drawing/2014/main" id="{A408925E-3348-4FB9-9354-09C9A4AFE72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7" y="2769"/>
              <a:ext cx="17" cy="40"/>
            </a:xfrm>
            <a:custGeom>
              <a:avLst/>
              <a:gdLst>
                <a:gd name="T0" fmla="*/ 3480 w 7"/>
                <a:gd name="T1" fmla="*/ 0 h 15"/>
                <a:gd name="T2" fmla="*/ 1433 w 7"/>
                <a:gd name="T3" fmla="*/ 14413 h 15"/>
                <a:gd name="T4" fmla="*/ 0 w 7"/>
                <a:gd name="T5" fmla="*/ 14413 h 1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15">
                  <a:moveTo>
                    <a:pt x="7" y="0"/>
                  </a:move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1" y="15"/>
                    <a:pt x="0" y="15"/>
                  </a:cubicBezTo>
                </a:path>
              </a:pathLst>
            </a:custGeom>
            <a:solidFill>
              <a:srgbClr val="ABC3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28" name="Line 27">
              <a:extLst>
                <a:ext uri="{FF2B5EF4-FFF2-40B4-BE49-F238E27FC236}">
                  <a16:creationId xmlns:a16="http://schemas.microsoft.com/office/drawing/2014/main" id="{3BA9A4CC-8A62-40BB-8171-A4EF51C9CB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87" y="2743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29" name="Line 28">
              <a:extLst>
                <a:ext uri="{FF2B5EF4-FFF2-40B4-BE49-F238E27FC236}">
                  <a16:creationId xmlns:a16="http://schemas.microsoft.com/office/drawing/2014/main" id="{4B5A46D4-7A5E-49CA-B890-19FB1208A4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87" y="2743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30" name="Freeform 29">
              <a:extLst>
                <a:ext uri="{FF2B5EF4-FFF2-40B4-BE49-F238E27FC236}">
                  <a16:creationId xmlns:a16="http://schemas.microsoft.com/office/drawing/2014/main" id="{1DE9A7E2-F295-4DC2-B6CC-B35368E2DF5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2" y="2745"/>
              <a:ext cx="62" cy="22"/>
            </a:xfrm>
            <a:custGeom>
              <a:avLst/>
              <a:gdLst>
                <a:gd name="T0" fmla="*/ 0 w 25"/>
                <a:gd name="T1" fmla="*/ 0 h 8"/>
                <a:gd name="T2" fmla="*/ 14448 w 25"/>
                <a:gd name="T3" fmla="*/ 4741 h 8"/>
                <a:gd name="T4" fmla="*/ 13241 w 25"/>
                <a:gd name="T5" fmla="*/ 9611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" h="8">
                  <a:moveTo>
                    <a:pt x="0" y="0"/>
                  </a:moveTo>
                  <a:cubicBezTo>
                    <a:pt x="25" y="4"/>
                    <a:pt x="25" y="4"/>
                    <a:pt x="25" y="4"/>
                  </a:cubicBezTo>
                  <a:cubicBezTo>
                    <a:pt x="25" y="4"/>
                    <a:pt x="24" y="7"/>
                    <a:pt x="23" y="8"/>
                  </a:cubicBezTo>
                </a:path>
              </a:pathLst>
            </a:custGeom>
            <a:solidFill>
              <a:srgbClr val="ABC3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31" name="Freeform 30">
              <a:extLst>
                <a:ext uri="{FF2B5EF4-FFF2-40B4-BE49-F238E27FC236}">
                  <a16:creationId xmlns:a16="http://schemas.microsoft.com/office/drawing/2014/main" id="{BBD2EE96-2401-449C-88C9-D32A468DE0CB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2" y="2897"/>
              <a:ext cx="37" cy="56"/>
            </a:xfrm>
            <a:custGeom>
              <a:avLst/>
              <a:gdLst>
                <a:gd name="T0" fmla="*/ 0 w 15"/>
                <a:gd name="T1" fmla="*/ 0 h 21"/>
                <a:gd name="T2" fmla="*/ 8300 w 15"/>
                <a:gd name="T3" fmla="*/ 14413 h 21"/>
                <a:gd name="T4" fmla="*/ 2743 w 15"/>
                <a:gd name="T5" fmla="*/ 20083 h 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21">
                  <a:moveTo>
                    <a:pt x="0" y="0"/>
                  </a:moveTo>
                  <a:cubicBezTo>
                    <a:pt x="15" y="15"/>
                    <a:pt x="15" y="15"/>
                    <a:pt x="15" y="15"/>
                  </a:cubicBezTo>
                  <a:cubicBezTo>
                    <a:pt x="15" y="15"/>
                    <a:pt x="10" y="20"/>
                    <a:pt x="5" y="21"/>
                  </a:cubicBezTo>
                </a:path>
              </a:pathLst>
            </a:custGeom>
            <a:solidFill>
              <a:srgbClr val="ABC3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32" name="Freeform 31">
              <a:extLst>
                <a:ext uri="{FF2B5EF4-FFF2-40B4-BE49-F238E27FC236}">
                  <a16:creationId xmlns:a16="http://schemas.microsoft.com/office/drawing/2014/main" id="{B6A82232-B7CF-4C86-A014-34D1702A98AD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7" y="2900"/>
              <a:ext cx="33" cy="56"/>
            </a:xfrm>
            <a:custGeom>
              <a:avLst/>
              <a:gdLst>
                <a:gd name="T0" fmla="*/ 8847 w 13"/>
                <a:gd name="T1" fmla="*/ 0 h 21"/>
                <a:gd name="T2" fmla="*/ 0 w 13"/>
                <a:gd name="T3" fmla="*/ 16179 h 21"/>
                <a:gd name="T4" fmla="*/ 8016 w 13"/>
                <a:gd name="T5" fmla="*/ 20083 h 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21">
                  <a:moveTo>
                    <a:pt x="13" y="0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6" y="20"/>
                    <a:pt x="12" y="21"/>
                  </a:cubicBezTo>
                </a:path>
              </a:pathLst>
            </a:custGeom>
            <a:solidFill>
              <a:srgbClr val="ABC3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33" name="Freeform 32">
              <a:extLst>
                <a:ext uri="{FF2B5EF4-FFF2-40B4-BE49-F238E27FC236}">
                  <a16:creationId xmlns:a16="http://schemas.microsoft.com/office/drawing/2014/main" id="{77F82A13-549A-445C-9F78-42DB67A9BEB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4" y="2911"/>
              <a:ext cx="18" cy="50"/>
            </a:xfrm>
            <a:custGeom>
              <a:avLst/>
              <a:gdLst>
                <a:gd name="T0" fmla="*/ 918 w 7"/>
                <a:gd name="T1" fmla="*/ 0 h 19"/>
                <a:gd name="T2" fmla="*/ 5151 w 7"/>
                <a:gd name="T3" fmla="*/ 15637 h 19"/>
                <a:gd name="T4" fmla="*/ 0 w 7"/>
                <a:gd name="T5" fmla="*/ 16642 h 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19">
                  <a:moveTo>
                    <a:pt x="1" y="0"/>
                  </a:move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2" y="19"/>
                    <a:pt x="0" y="1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34" name="Freeform 33">
              <a:extLst>
                <a:ext uri="{FF2B5EF4-FFF2-40B4-BE49-F238E27FC236}">
                  <a16:creationId xmlns:a16="http://schemas.microsoft.com/office/drawing/2014/main" id="{3C3EEDC2-28C7-4DE6-AACC-324CF987909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2" y="1385"/>
              <a:ext cx="55" cy="54"/>
            </a:xfrm>
            <a:custGeom>
              <a:avLst/>
              <a:gdLst>
                <a:gd name="T0" fmla="*/ 2470 w 22"/>
                <a:gd name="T1" fmla="*/ 20944 h 20"/>
                <a:gd name="T2" fmla="*/ 1958 w 22"/>
                <a:gd name="T3" fmla="*/ 13662 h 20"/>
                <a:gd name="T4" fmla="*/ 0 w 22"/>
                <a:gd name="T5" fmla="*/ 7341 h 20"/>
                <a:gd name="T6" fmla="*/ 8595 w 22"/>
                <a:gd name="T7" fmla="*/ 1158 h 20"/>
                <a:gd name="T8" fmla="*/ 12238 w 22"/>
                <a:gd name="T9" fmla="*/ 8443 h 20"/>
                <a:gd name="T10" fmla="*/ 11063 w 22"/>
                <a:gd name="T11" fmla="*/ 17817 h 20"/>
                <a:gd name="T12" fmla="*/ 2470 w 22"/>
                <a:gd name="T13" fmla="*/ 20944 h 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2" h="20">
                  <a:moveTo>
                    <a:pt x="4" y="20"/>
                  </a:moveTo>
                  <a:cubicBezTo>
                    <a:pt x="4" y="20"/>
                    <a:pt x="4" y="17"/>
                    <a:pt x="3" y="13"/>
                  </a:cubicBezTo>
                  <a:cubicBezTo>
                    <a:pt x="2" y="9"/>
                    <a:pt x="0" y="6"/>
                    <a:pt x="0" y="7"/>
                  </a:cubicBezTo>
                  <a:cubicBezTo>
                    <a:pt x="0" y="7"/>
                    <a:pt x="11" y="2"/>
                    <a:pt x="14" y="1"/>
                  </a:cubicBezTo>
                  <a:cubicBezTo>
                    <a:pt x="17" y="0"/>
                    <a:pt x="19" y="3"/>
                    <a:pt x="20" y="8"/>
                  </a:cubicBezTo>
                  <a:cubicBezTo>
                    <a:pt x="22" y="12"/>
                    <a:pt x="22" y="16"/>
                    <a:pt x="18" y="17"/>
                  </a:cubicBezTo>
                  <a:cubicBezTo>
                    <a:pt x="15" y="18"/>
                    <a:pt x="4" y="20"/>
                    <a:pt x="4" y="20"/>
                  </a:cubicBezTo>
                  <a:close/>
                </a:path>
              </a:pathLst>
            </a:custGeom>
            <a:solidFill>
              <a:srgbClr val="3D3D3D"/>
            </a:solidFill>
            <a:ln w="19050" cap="rnd">
              <a:solidFill>
                <a:srgbClr val="3D3D3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35" name="Freeform 34">
              <a:extLst>
                <a:ext uri="{FF2B5EF4-FFF2-40B4-BE49-F238E27FC236}">
                  <a16:creationId xmlns:a16="http://schemas.microsoft.com/office/drawing/2014/main" id="{A5321C8D-0961-46D0-B7D2-C1277DA66A8C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0" y="1351"/>
              <a:ext cx="57" cy="66"/>
            </a:xfrm>
            <a:custGeom>
              <a:avLst/>
              <a:gdLst>
                <a:gd name="T0" fmla="*/ 13167 w 23"/>
                <a:gd name="T1" fmla="*/ 8057 h 25"/>
                <a:gd name="T2" fmla="*/ 9730 w 23"/>
                <a:gd name="T3" fmla="*/ 4377 h 25"/>
                <a:gd name="T4" fmla="*/ 7395 w 23"/>
                <a:gd name="T5" fmla="*/ 0 h 25"/>
                <a:gd name="T6" fmla="*/ 1125 w 23"/>
                <a:gd name="T7" fmla="*/ 9863 h 25"/>
                <a:gd name="T8" fmla="*/ 3470 w 23"/>
                <a:gd name="T9" fmla="*/ 17976 h 25"/>
                <a:gd name="T10" fmla="*/ 8600 w 23"/>
                <a:gd name="T11" fmla="*/ 19634 h 25"/>
                <a:gd name="T12" fmla="*/ 13167 w 23"/>
                <a:gd name="T13" fmla="*/ 8057 h 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" h="25">
                  <a:moveTo>
                    <a:pt x="23" y="9"/>
                  </a:moveTo>
                  <a:cubicBezTo>
                    <a:pt x="23" y="9"/>
                    <a:pt x="20" y="8"/>
                    <a:pt x="17" y="5"/>
                  </a:cubicBezTo>
                  <a:cubicBezTo>
                    <a:pt x="14" y="3"/>
                    <a:pt x="12" y="1"/>
                    <a:pt x="13" y="0"/>
                  </a:cubicBezTo>
                  <a:cubicBezTo>
                    <a:pt x="13" y="0"/>
                    <a:pt x="4" y="9"/>
                    <a:pt x="2" y="11"/>
                  </a:cubicBezTo>
                  <a:cubicBezTo>
                    <a:pt x="0" y="14"/>
                    <a:pt x="2" y="17"/>
                    <a:pt x="6" y="20"/>
                  </a:cubicBezTo>
                  <a:cubicBezTo>
                    <a:pt x="9" y="23"/>
                    <a:pt x="13" y="25"/>
                    <a:pt x="15" y="22"/>
                  </a:cubicBezTo>
                  <a:cubicBezTo>
                    <a:pt x="17" y="18"/>
                    <a:pt x="23" y="9"/>
                    <a:pt x="23" y="9"/>
                  </a:cubicBezTo>
                  <a:close/>
                </a:path>
              </a:pathLst>
            </a:custGeom>
            <a:solidFill>
              <a:srgbClr val="3D3D3D"/>
            </a:solidFill>
            <a:ln w="19050" cap="rnd">
              <a:solidFill>
                <a:srgbClr val="3D3D3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36" name="Oval 235">
              <a:extLst>
                <a:ext uri="{FF2B5EF4-FFF2-40B4-BE49-F238E27FC236}">
                  <a16:creationId xmlns:a16="http://schemas.microsoft.com/office/drawing/2014/main" id="{E8525DB7-3F75-437C-A564-786403B70E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0" y="2665"/>
              <a:ext cx="217" cy="166"/>
            </a:xfrm>
            <a:prstGeom prst="ellipse">
              <a:avLst/>
            </a:prstGeom>
            <a:noFill/>
            <a:ln w="7938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37" name="Freeform 36">
              <a:extLst>
                <a:ext uri="{FF2B5EF4-FFF2-40B4-BE49-F238E27FC236}">
                  <a16:creationId xmlns:a16="http://schemas.microsoft.com/office/drawing/2014/main" id="{A1CE00C8-C200-444D-95BC-820547CE59B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10" y="1980"/>
              <a:ext cx="797" cy="779"/>
            </a:xfrm>
            <a:custGeom>
              <a:avLst/>
              <a:gdLst>
                <a:gd name="T0" fmla="*/ 193339 w 319"/>
                <a:gd name="T1" fmla="*/ 103783 h 292"/>
                <a:gd name="T2" fmla="*/ 173209 w 319"/>
                <a:gd name="T3" fmla="*/ 60533 h 292"/>
                <a:gd name="T4" fmla="*/ 167827 w 319"/>
                <a:gd name="T5" fmla="*/ 57699 h 292"/>
                <a:gd name="T6" fmla="*/ 148844 w 319"/>
                <a:gd name="T7" fmla="*/ 20163 h 292"/>
                <a:gd name="T8" fmla="*/ 137459 w 319"/>
                <a:gd name="T9" fmla="*/ 0 h 292"/>
                <a:gd name="T10" fmla="*/ 133764 w 319"/>
                <a:gd name="T11" fmla="*/ 3892 h 292"/>
                <a:gd name="T12" fmla="*/ 130143 w 319"/>
                <a:gd name="T13" fmla="*/ 6888 h 292"/>
                <a:gd name="T14" fmla="*/ 142808 w 319"/>
                <a:gd name="T15" fmla="*/ 29885 h 292"/>
                <a:gd name="T16" fmla="*/ 156829 w 319"/>
                <a:gd name="T17" fmla="*/ 55920 h 292"/>
                <a:gd name="T18" fmla="*/ 128195 w 319"/>
                <a:gd name="T19" fmla="*/ 68125 h 292"/>
                <a:gd name="T20" fmla="*/ 107473 w 319"/>
                <a:gd name="T21" fmla="*/ 99891 h 292"/>
                <a:gd name="T22" fmla="*/ 86353 w 319"/>
                <a:gd name="T23" fmla="*/ 88390 h 292"/>
                <a:gd name="T24" fmla="*/ 5332 w 319"/>
                <a:gd name="T25" fmla="*/ 118232 h 292"/>
                <a:gd name="T26" fmla="*/ 6036 w 319"/>
                <a:gd name="T27" fmla="*/ 169446 h 292"/>
                <a:gd name="T28" fmla="*/ 52759 w 319"/>
                <a:gd name="T29" fmla="*/ 193253 h 292"/>
                <a:gd name="T30" fmla="*/ 105829 w 319"/>
                <a:gd name="T31" fmla="*/ 127953 h 292"/>
                <a:gd name="T32" fmla="*/ 110698 w 319"/>
                <a:gd name="T33" fmla="*/ 115385 h 292"/>
                <a:gd name="T34" fmla="*/ 158596 w 319"/>
                <a:gd name="T35" fmla="*/ 118232 h 292"/>
                <a:gd name="T36" fmla="*/ 172689 w 319"/>
                <a:gd name="T37" fmla="*/ 87592 h 292"/>
                <a:gd name="T38" fmla="*/ 172689 w 319"/>
                <a:gd name="T39" fmla="*/ 83641 h 292"/>
                <a:gd name="T40" fmla="*/ 171910 w 319"/>
                <a:gd name="T41" fmla="*/ 75021 h 292"/>
                <a:gd name="T42" fmla="*/ 185354 w 319"/>
                <a:gd name="T43" fmla="*/ 106787 h 292"/>
                <a:gd name="T44" fmla="*/ 185354 w 319"/>
                <a:gd name="T45" fmla="*/ 112459 h 292"/>
                <a:gd name="T46" fmla="*/ 153714 w 319"/>
                <a:gd name="T47" fmla="*/ 159724 h 292"/>
                <a:gd name="T48" fmla="*/ 124482 w 319"/>
                <a:gd name="T49" fmla="*/ 195417 h 292"/>
                <a:gd name="T50" fmla="*/ 122865 w 319"/>
                <a:gd name="T51" fmla="*/ 213361 h 292"/>
                <a:gd name="T52" fmla="*/ 125779 w 319"/>
                <a:gd name="T53" fmla="*/ 247295 h 292"/>
                <a:gd name="T54" fmla="*/ 128902 w 319"/>
                <a:gd name="T55" fmla="*/ 274040 h 292"/>
                <a:gd name="T56" fmla="*/ 133764 w 319"/>
                <a:gd name="T57" fmla="*/ 280824 h 292"/>
                <a:gd name="T58" fmla="*/ 137459 w 319"/>
                <a:gd name="T59" fmla="*/ 274040 h 292"/>
                <a:gd name="T60" fmla="*/ 134231 w 319"/>
                <a:gd name="T61" fmla="*/ 244462 h 292"/>
                <a:gd name="T62" fmla="*/ 130643 w 319"/>
                <a:gd name="T63" fmla="*/ 213361 h 292"/>
                <a:gd name="T64" fmla="*/ 132597 w 319"/>
                <a:gd name="T65" fmla="*/ 200142 h 292"/>
                <a:gd name="T66" fmla="*/ 157296 w 319"/>
                <a:gd name="T67" fmla="*/ 171212 h 292"/>
                <a:gd name="T68" fmla="*/ 193806 w 319"/>
                <a:gd name="T69" fmla="*/ 113526 h 292"/>
                <a:gd name="T70" fmla="*/ 193339 w 319"/>
                <a:gd name="T71" fmla="*/ 103783 h 292"/>
                <a:gd name="T72" fmla="*/ 99020 w 319"/>
                <a:gd name="T73" fmla="*/ 121062 h 292"/>
                <a:gd name="T74" fmla="*/ 52290 w 319"/>
                <a:gd name="T75" fmla="*/ 179866 h 292"/>
                <a:gd name="T76" fmla="*/ 12665 w 319"/>
                <a:gd name="T77" fmla="*/ 161490 h 292"/>
                <a:gd name="T78" fmla="*/ 13322 w 319"/>
                <a:gd name="T79" fmla="*/ 124045 h 292"/>
                <a:gd name="T80" fmla="*/ 83158 w 319"/>
                <a:gd name="T81" fmla="*/ 100958 h 292"/>
                <a:gd name="T82" fmla="*/ 102591 w 319"/>
                <a:gd name="T83" fmla="*/ 111341 h 292"/>
                <a:gd name="T84" fmla="*/ 99020 w 319"/>
                <a:gd name="T85" fmla="*/ 121062 h 292"/>
                <a:gd name="T86" fmla="*/ 164112 w 319"/>
                <a:gd name="T87" fmla="*/ 85407 h 292"/>
                <a:gd name="T88" fmla="*/ 153714 w 319"/>
                <a:gd name="T89" fmla="*/ 106787 h 292"/>
                <a:gd name="T90" fmla="*/ 115560 w 319"/>
                <a:gd name="T91" fmla="*/ 104850 h 292"/>
                <a:gd name="T92" fmla="*/ 131815 w 319"/>
                <a:gd name="T93" fmla="*/ 79727 h 292"/>
                <a:gd name="T94" fmla="*/ 162166 w 319"/>
                <a:gd name="T95" fmla="*/ 69187 h 292"/>
                <a:gd name="T96" fmla="*/ 164112 w 319"/>
                <a:gd name="T97" fmla="*/ 83641 h 292"/>
                <a:gd name="T98" fmla="*/ 164112 w 319"/>
                <a:gd name="T99" fmla="*/ 85407 h 29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19" h="292">
                  <a:moveTo>
                    <a:pt x="318" y="108"/>
                  </a:moveTo>
                  <a:cubicBezTo>
                    <a:pt x="314" y="87"/>
                    <a:pt x="302" y="71"/>
                    <a:pt x="285" y="63"/>
                  </a:cubicBezTo>
                  <a:cubicBezTo>
                    <a:pt x="282" y="62"/>
                    <a:pt x="279" y="61"/>
                    <a:pt x="276" y="60"/>
                  </a:cubicBezTo>
                  <a:cubicBezTo>
                    <a:pt x="268" y="46"/>
                    <a:pt x="256" y="33"/>
                    <a:pt x="245" y="21"/>
                  </a:cubicBezTo>
                  <a:cubicBezTo>
                    <a:pt x="237" y="13"/>
                    <a:pt x="230" y="6"/>
                    <a:pt x="226" y="0"/>
                  </a:cubicBezTo>
                  <a:cubicBezTo>
                    <a:pt x="224" y="1"/>
                    <a:pt x="222" y="3"/>
                    <a:pt x="220" y="4"/>
                  </a:cubicBezTo>
                  <a:cubicBezTo>
                    <a:pt x="218" y="5"/>
                    <a:pt x="216" y="6"/>
                    <a:pt x="214" y="7"/>
                  </a:cubicBezTo>
                  <a:cubicBezTo>
                    <a:pt x="219" y="14"/>
                    <a:pt x="226" y="22"/>
                    <a:pt x="235" y="31"/>
                  </a:cubicBezTo>
                  <a:cubicBezTo>
                    <a:pt x="243" y="39"/>
                    <a:pt x="251" y="48"/>
                    <a:pt x="258" y="58"/>
                  </a:cubicBezTo>
                  <a:cubicBezTo>
                    <a:pt x="243" y="58"/>
                    <a:pt x="226" y="63"/>
                    <a:pt x="211" y="71"/>
                  </a:cubicBezTo>
                  <a:cubicBezTo>
                    <a:pt x="197" y="79"/>
                    <a:pt x="186" y="91"/>
                    <a:pt x="177" y="104"/>
                  </a:cubicBezTo>
                  <a:cubicBezTo>
                    <a:pt x="177" y="104"/>
                    <a:pt x="142" y="92"/>
                    <a:pt x="142" y="92"/>
                  </a:cubicBezTo>
                  <a:cubicBezTo>
                    <a:pt x="80" y="73"/>
                    <a:pt x="27" y="85"/>
                    <a:pt x="9" y="123"/>
                  </a:cubicBezTo>
                  <a:cubicBezTo>
                    <a:pt x="0" y="143"/>
                    <a:pt x="1" y="162"/>
                    <a:pt x="10" y="176"/>
                  </a:cubicBezTo>
                  <a:cubicBezTo>
                    <a:pt x="19" y="189"/>
                    <a:pt x="39" y="203"/>
                    <a:pt x="87" y="201"/>
                  </a:cubicBezTo>
                  <a:cubicBezTo>
                    <a:pt x="134" y="199"/>
                    <a:pt x="155" y="164"/>
                    <a:pt x="174" y="133"/>
                  </a:cubicBezTo>
                  <a:cubicBezTo>
                    <a:pt x="177" y="129"/>
                    <a:pt x="180" y="125"/>
                    <a:pt x="182" y="120"/>
                  </a:cubicBezTo>
                  <a:cubicBezTo>
                    <a:pt x="215" y="132"/>
                    <a:pt x="237" y="137"/>
                    <a:pt x="261" y="123"/>
                  </a:cubicBezTo>
                  <a:cubicBezTo>
                    <a:pt x="274" y="114"/>
                    <a:pt x="282" y="103"/>
                    <a:pt x="284" y="91"/>
                  </a:cubicBezTo>
                  <a:cubicBezTo>
                    <a:pt x="284" y="90"/>
                    <a:pt x="284" y="88"/>
                    <a:pt x="284" y="87"/>
                  </a:cubicBezTo>
                  <a:cubicBezTo>
                    <a:pt x="284" y="84"/>
                    <a:pt x="284" y="81"/>
                    <a:pt x="283" y="78"/>
                  </a:cubicBezTo>
                  <a:cubicBezTo>
                    <a:pt x="294" y="84"/>
                    <a:pt x="302" y="95"/>
                    <a:pt x="305" y="111"/>
                  </a:cubicBezTo>
                  <a:cubicBezTo>
                    <a:pt x="305" y="113"/>
                    <a:pt x="305" y="115"/>
                    <a:pt x="305" y="117"/>
                  </a:cubicBezTo>
                  <a:cubicBezTo>
                    <a:pt x="305" y="139"/>
                    <a:pt x="279" y="153"/>
                    <a:pt x="253" y="166"/>
                  </a:cubicBezTo>
                  <a:cubicBezTo>
                    <a:pt x="232" y="177"/>
                    <a:pt x="212" y="188"/>
                    <a:pt x="205" y="203"/>
                  </a:cubicBezTo>
                  <a:cubicBezTo>
                    <a:pt x="203" y="209"/>
                    <a:pt x="202" y="215"/>
                    <a:pt x="202" y="222"/>
                  </a:cubicBezTo>
                  <a:cubicBezTo>
                    <a:pt x="202" y="233"/>
                    <a:pt x="205" y="245"/>
                    <a:pt x="207" y="257"/>
                  </a:cubicBezTo>
                  <a:cubicBezTo>
                    <a:pt x="210" y="267"/>
                    <a:pt x="212" y="277"/>
                    <a:pt x="212" y="285"/>
                  </a:cubicBezTo>
                  <a:cubicBezTo>
                    <a:pt x="212" y="289"/>
                    <a:pt x="216" y="292"/>
                    <a:pt x="220" y="292"/>
                  </a:cubicBezTo>
                  <a:cubicBezTo>
                    <a:pt x="223" y="292"/>
                    <a:pt x="226" y="289"/>
                    <a:pt x="226" y="285"/>
                  </a:cubicBezTo>
                  <a:cubicBezTo>
                    <a:pt x="226" y="275"/>
                    <a:pt x="223" y="264"/>
                    <a:pt x="221" y="254"/>
                  </a:cubicBezTo>
                  <a:cubicBezTo>
                    <a:pt x="218" y="243"/>
                    <a:pt x="215" y="232"/>
                    <a:pt x="215" y="222"/>
                  </a:cubicBezTo>
                  <a:cubicBezTo>
                    <a:pt x="215" y="217"/>
                    <a:pt x="216" y="212"/>
                    <a:pt x="218" y="208"/>
                  </a:cubicBezTo>
                  <a:cubicBezTo>
                    <a:pt x="223" y="197"/>
                    <a:pt x="241" y="188"/>
                    <a:pt x="259" y="178"/>
                  </a:cubicBezTo>
                  <a:cubicBezTo>
                    <a:pt x="288" y="164"/>
                    <a:pt x="319" y="147"/>
                    <a:pt x="319" y="118"/>
                  </a:cubicBezTo>
                  <a:cubicBezTo>
                    <a:pt x="319" y="115"/>
                    <a:pt x="319" y="112"/>
                    <a:pt x="318" y="108"/>
                  </a:cubicBezTo>
                  <a:close/>
                  <a:moveTo>
                    <a:pt x="163" y="126"/>
                  </a:moveTo>
                  <a:cubicBezTo>
                    <a:pt x="144" y="157"/>
                    <a:pt x="126" y="185"/>
                    <a:pt x="86" y="187"/>
                  </a:cubicBezTo>
                  <a:cubicBezTo>
                    <a:pt x="53" y="189"/>
                    <a:pt x="31" y="182"/>
                    <a:pt x="21" y="168"/>
                  </a:cubicBezTo>
                  <a:cubicBezTo>
                    <a:pt x="12" y="154"/>
                    <a:pt x="18" y="138"/>
                    <a:pt x="22" y="129"/>
                  </a:cubicBezTo>
                  <a:cubicBezTo>
                    <a:pt x="37" y="97"/>
                    <a:pt x="83" y="88"/>
                    <a:pt x="137" y="105"/>
                  </a:cubicBezTo>
                  <a:cubicBezTo>
                    <a:pt x="137" y="105"/>
                    <a:pt x="162" y="113"/>
                    <a:pt x="169" y="116"/>
                  </a:cubicBezTo>
                  <a:cubicBezTo>
                    <a:pt x="167" y="119"/>
                    <a:pt x="165" y="123"/>
                    <a:pt x="163" y="126"/>
                  </a:cubicBezTo>
                  <a:close/>
                  <a:moveTo>
                    <a:pt x="270" y="89"/>
                  </a:moveTo>
                  <a:cubicBezTo>
                    <a:pt x="269" y="97"/>
                    <a:pt x="264" y="105"/>
                    <a:pt x="253" y="111"/>
                  </a:cubicBezTo>
                  <a:cubicBezTo>
                    <a:pt x="236" y="122"/>
                    <a:pt x="218" y="118"/>
                    <a:pt x="190" y="109"/>
                  </a:cubicBezTo>
                  <a:cubicBezTo>
                    <a:pt x="198" y="98"/>
                    <a:pt x="207" y="89"/>
                    <a:pt x="217" y="83"/>
                  </a:cubicBezTo>
                  <a:cubicBezTo>
                    <a:pt x="234" y="74"/>
                    <a:pt x="252" y="70"/>
                    <a:pt x="267" y="72"/>
                  </a:cubicBezTo>
                  <a:cubicBezTo>
                    <a:pt x="269" y="77"/>
                    <a:pt x="270" y="82"/>
                    <a:pt x="270" y="87"/>
                  </a:cubicBezTo>
                  <a:cubicBezTo>
                    <a:pt x="270" y="88"/>
                    <a:pt x="270" y="88"/>
                    <a:pt x="270" y="89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38" name="Freeform 37">
              <a:extLst>
                <a:ext uri="{FF2B5EF4-FFF2-40B4-BE49-F238E27FC236}">
                  <a16:creationId xmlns:a16="http://schemas.microsoft.com/office/drawing/2014/main" id="{FEBD7F2A-60A9-402E-B2FE-2F98EE2C578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10" y="1980"/>
              <a:ext cx="797" cy="779"/>
            </a:xfrm>
            <a:custGeom>
              <a:avLst/>
              <a:gdLst>
                <a:gd name="T0" fmla="*/ 193339 w 319"/>
                <a:gd name="T1" fmla="*/ 103783 h 292"/>
                <a:gd name="T2" fmla="*/ 173209 w 319"/>
                <a:gd name="T3" fmla="*/ 60533 h 292"/>
                <a:gd name="T4" fmla="*/ 167827 w 319"/>
                <a:gd name="T5" fmla="*/ 57699 h 292"/>
                <a:gd name="T6" fmla="*/ 148844 w 319"/>
                <a:gd name="T7" fmla="*/ 20163 h 292"/>
                <a:gd name="T8" fmla="*/ 137459 w 319"/>
                <a:gd name="T9" fmla="*/ 0 h 292"/>
                <a:gd name="T10" fmla="*/ 133764 w 319"/>
                <a:gd name="T11" fmla="*/ 3892 h 292"/>
                <a:gd name="T12" fmla="*/ 130143 w 319"/>
                <a:gd name="T13" fmla="*/ 6888 h 292"/>
                <a:gd name="T14" fmla="*/ 142808 w 319"/>
                <a:gd name="T15" fmla="*/ 29885 h 292"/>
                <a:gd name="T16" fmla="*/ 156829 w 319"/>
                <a:gd name="T17" fmla="*/ 55920 h 292"/>
                <a:gd name="T18" fmla="*/ 128195 w 319"/>
                <a:gd name="T19" fmla="*/ 68125 h 292"/>
                <a:gd name="T20" fmla="*/ 107473 w 319"/>
                <a:gd name="T21" fmla="*/ 99891 h 292"/>
                <a:gd name="T22" fmla="*/ 86353 w 319"/>
                <a:gd name="T23" fmla="*/ 88390 h 292"/>
                <a:gd name="T24" fmla="*/ 5332 w 319"/>
                <a:gd name="T25" fmla="*/ 118232 h 292"/>
                <a:gd name="T26" fmla="*/ 6036 w 319"/>
                <a:gd name="T27" fmla="*/ 169446 h 292"/>
                <a:gd name="T28" fmla="*/ 52759 w 319"/>
                <a:gd name="T29" fmla="*/ 193253 h 292"/>
                <a:gd name="T30" fmla="*/ 105829 w 319"/>
                <a:gd name="T31" fmla="*/ 127953 h 292"/>
                <a:gd name="T32" fmla="*/ 110698 w 319"/>
                <a:gd name="T33" fmla="*/ 115385 h 292"/>
                <a:gd name="T34" fmla="*/ 158596 w 319"/>
                <a:gd name="T35" fmla="*/ 118232 h 292"/>
                <a:gd name="T36" fmla="*/ 172689 w 319"/>
                <a:gd name="T37" fmla="*/ 87592 h 292"/>
                <a:gd name="T38" fmla="*/ 172689 w 319"/>
                <a:gd name="T39" fmla="*/ 83641 h 292"/>
                <a:gd name="T40" fmla="*/ 171910 w 319"/>
                <a:gd name="T41" fmla="*/ 75021 h 292"/>
                <a:gd name="T42" fmla="*/ 185354 w 319"/>
                <a:gd name="T43" fmla="*/ 106787 h 292"/>
                <a:gd name="T44" fmla="*/ 185354 w 319"/>
                <a:gd name="T45" fmla="*/ 112459 h 292"/>
                <a:gd name="T46" fmla="*/ 153714 w 319"/>
                <a:gd name="T47" fmla="*/ 159724 h 292"/>
                <a:gd name="T48" fmla="*/ 124482 w 319"/>
                <a:gd name="T49" fmla="*/ 195417 h 292"/>
                <a:gd name="T50" fmla="*/ 122865 w 319"/>
                <a:gd name="T51" fmla="*/ 213361 h 292"/>
                <a:gd name="T52" fmla="*/ 125779 w 319"/>
                <a:gd name="T53" fmla="*/ 247295 h 292"/>
                <a:gd name="T54" fmla="*/ 128902 w 319"/>
                <a:gd name="T55" fmla="*/ 274040 h 292"/>
                <a:gd name="T56" fmla="*/ 133764 w 319"/>
                <a:gd name="T57" fmla="*/ 280824 h 292"/>
                <a:gd name="T58" fmla="*/ 137459 w 319"/>
                <a:gd name="T59" fmla="*/ 274040 h 292"/>
                <a:gd name="T60" fmla="*/ 134231 w 319"/>
                <a:gd name="T61" fmla="*/ 244462 h 292"/>
                <a:gd name="T62" fmla="*/ 130643 w 319"/>
                <a:gd name="T63" fmla="*/ 213361 h 292"/>
                <a:gd name="T64" fmla="*/ 132597 w 319"/>
                <a:gd name="T65" fmla="*/ 200142 h 292"/>
                <a:gd name="T66" fmla="*/ 157296 w 319"/>
                <a:gd name="T67" fmla="*/ 171212 h 292"/>
                <a:gd name="T68" fmla="*/ 193806 w 319"/>
                <a:gd name="T69" fmla="*/ 113526 h 292"/>
                <a:gd name="T70" fmla="*/ 193339 w 319"/>
                <a:gd name="T71" fmla="*/ 103783 h 292"/>
                <a:gd name="T72" fmla="*/ 99020 w 319"/>
                <a:gd name="T73" fmla="*/ 121062 h 292"/>
                <a:gd name="T74" fmla="*/ 52290 w 319"/>
                <a:gd name="T75" fmla="*/ 179866 h 292"/>
                <a:gd name="T76" fmla="*/ 12665 w 319"/>
                <a:gd name="T77" fmla="*/ 161490 h 292"/>
                <a:gd name="T78" fmla="*/ 13322 w 319"/>
                <a:gd name="T79" fmla="*/ 124045 h 292"/>
                <a:gd name="T80" fmla="*/ 83158 w 319"/>
                <a:gd name="T81" fmla="*/ 100958 h 292"/>
                <a:gd name="T82" fmla="*/ 102591 w 319"/>
                <a:gd name="T83" fmla="*/ 111341 h 292"/>
                <a:gd name="T84" fmla="*/ 99020 w 319"/>
                <a:gd name="T85" fmla="*/ 121062 h 292"/>
                <a:gd name="T86" fmla="*/ 164112 w 319"/>
                <a:gd name="T87" fmla="*/ 85407 h 292"/>
                <a:gd name="T88" fmla="*/ 153714 w 319"/>
                <a:gd name="T89" fmla="*/ 106787 h 292"/>
                <a:gd name="T90" fmla="*/ 115560 w 319"/>
                <a:gd name="T91" fmla="*/ 104850 h 292"/>
                <a:gd name="T92" fmla="*/ 131815 w 319"/>
                <a:gd name="T93" fmla="*/ 79727 h 292"/>
                <a:gd name="T94" fmla="*/ 162166 w 319"/>
                <a:gd name="T95" fmla="*/ 69187 h 292"/>
                <a:gd name="T96" fmla="*/ 164112 w 319"/>
                <a:gd name="T97" fmla="*/ 83641 h 292"/>
                <a:gd name="T98" fmla="*/ 164112 w 319"/>
                <a:gd name="T99" fmla="*/ 85407 h 29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19" h="292">
                  <a:moveTo>
                    <a:pt x="318" y="108"/>
                  </a:moveTo>
                  <a:cubicBezTo>
                    <a:pt x="314" y="87"/>
                    <a:pt x="302" y="71"/>
                    <a:pt x="285" y="63"/>
                  </a:cubicBezTo>
                  <a:cubicBezTo>
                    <a:pt x="282" y="62"/>
                    <a:pt x="279" y="61"/>
                    <a:pt x="276" y="60"/>
                  </a:cubicBezTo>
                  <a:cubicBezTo>
                    <a:pt x="268" y="46"/>
                    <a:pt x="256" y="33"/>
                    <a:pt x="245" y="21"/>
                  </a:cubicBezTo>
                  <a:cubicBezTo>
                    <a:pt x="237" y="13"/>
                    <a:pt x="230" y="6"/>
                    <a:pt x="226" y="0"/>
                  </a:cubicBezTo>
                  <a:cubicBezTo>
                    <a:pt x="224" y="1"/>
                    <a:pt x="222" y="3"/>
                    <a:pt x="220" y="4"/>
                  </a:cubicBezTo>
                  <a:cubicBezTo>
                    <a:pt x="218" y="5"/>
                    <a:pt x="216" y="6"/>
                    <a:pt x="214" y="7"/>
                  </a:cubicBezTo>
                  <a:cubicBezTo>
                    <a:pt x="219" y="14"/>
                    <a:pt x="226" y="22"/>
                    <a:pt x="235" y="31"/>
                  </a:cubicBezTo>
                  <a:cubicBezTo>
                    <a:pt x="243" y="39"/>
                    <a:pt x="251" y="48"/>
                    <a:pt x="258" y="58"/>
                  </a:cubicBezTo>
                  <a:cubicBezTo>
                    <a:pt x="243" y="58"/>
                    <a:pt x="226" y="63"/>
                    <a:pt x="211" y="71"/>
                  </a:cubicBezTo>
                  <a:cubicBezTo>
                    <a:pt x="197" y="79"/>
                    <a:pt x="186" y="91"/>
                    <a:pt x="177" y="104"/>
                  </a:cubicBezTo>
                  <a:cubicBezTo>
                    <a:pt x="177" y="104"/>
                    <a:pt x="142" y="92"/>
                    <a:pt x="142" y="92"/>
                  </a:cubicBezTo>
                  <a:cubicBezTo>
                    <a:pt x="80" y="73"/>
                    <a:pt x="27" y="85"/>
                    <a:pt x="9" y="123"/>
                  </a:cubicBezTo>
                  <a:cubicBezTo>
                    <a:pt x="0" y="143"/>
                    <a:pt x="1" y="162"/>
                    <a:pt x="10" y="176"/>
                  </a:cubicBezTo>
                  <a:cubicBezTo>
                    <a:pt x="19" y="189"/>
                    <a:pt x="39" y="203"/>
                    <a:pt x="87" y="201"/>
                  </a:cubicBezTo>
                  <a:cubicBezTo>
                    <a:pt x="134" y="199"/>
                    <a:pt x="155" y="164"/>
                    <a:pt x="174" y="133"/>
                  </a:cubicBezTo>
                  <a:cubicBezTo>
                    <a:pt x="177" y="129"/>
                    <a:pt x="180" y="125"/>
                    <a:pt x="182" y="120"/>
                  </a:cubicBezTo>
                  <a:cubicBezTo>
                    <a:pt x="215" y="132"/>
                    <a:pt x="237" y="137"/>
                    <a:pt x="261" y="123"/>
                  </a:cubicBezTo>
                  <a:cubicBezTo>
                    <a:pt x="274" y="114"/>
                    <a:pt x="282" y="103"/>
                    <a:pt x="284" y="91"/>
                  </a:cubicBezTo>
                  <a:cubicBezTo>
                    <a:pt x="284" y="90"/>
                    <a:pt x="284" y="88"/>
                    <a:pt x="284" y="87"/>
                  </a:cubicBezTo>
                  <a:cubicBezTo>
                    <a:pt x="284" y="84"/>
                    <a:pt x="284" y="81"/>
                    <a:pt x="283" y="78"/>
                  </a:cubicBezTo>
                  <a:cubicBezTo>
                    <a:pt x="294" y="84"/>
                    <a:pt x="302" y="95"/>
                    <a:pt x="305" y="111"/>
                  </a:cubicBezTo>
                  <a:cubicBezTo>
                    <a:pt x="305" y="113"/>
                    <a:pt x="305" y="115"/>
                    <a:pt x="305" y="117"/>
                  </a:cubicBezTo>
                  <a:cubicBezTo>
                    <a:pt x="305" y="139"/>
                    <a:pt x="279" y="153"/>
                    <a:pt x="253" y="166"/>
                  </a:cubicBezTo>
                  <a:cubicBezTo>
                    <a:pt x="232" y="177"/>
                    <a:pt x="212" y="188"/>
                    <a:pt x="205" y="203"/>
                  </a:cubicBezTo>
                  <a:cubicBezTo>
                    <a:pt x="203" y="209"/>
                    <a:pt x="202" y="215"/>
                    <a:pt x="202" y="222"/>
                  </a:cubicBezTo>
                  <a:cubicBezTo>
                    <a:pt x="202" y="233"/>
                    <a:pt x="205" y="245"/>
                    <a:pt x="207" y="257"/>
                  </a:cubicBezTo>
                  <a:cubicBezTo>
                    <a:pt x="210" y="267"/>
                    <a:pt x="212" y="277"/>
                    <a:pt x="212" y="285"/>
                  </a:cubicBezTo>
                  <a:cubicBezTo>
                    <a:pt x="212" y="289"/>
                    <a:pt x="216" y="292"/>
                    <a:pt x="220" y="292"/>
                  </a:cubicBezTo>
                  <a:cubicBezTo>
                    <a:pt x="223" y="292"/>
                    <a:pt x="226" y="289"/>
                    <a:pt x="226" y="285"/>
                  </a:cubicBezTo>
                  <a:cubicBezTo>
                    <a:pt x="226" y="275"/>
                    <a:pt x="223" y="264"/>
                    <a:pt x="221" y="254"/>
                  </a:cubicBezTo>
                  <a:cubicBezTo>
                    <a:pt x="218" y="243"/>
                    <a:pt x="215" y="232"/>
                    <a:pt x="215" y="222"/>
                  </a:cubicBezTo>
                  <a:cubicBezTo>
                    <a:pt x="215" y="217"/>
                    <a:pt x="216" y="212"/>
                    <a:pt x="218" y="208"/>
                  </a:cubicBezTo>
                  <a:cubicBezTo>
                    <a:pt x="223" y="197"/>
                    <a:pt x="241" y="188"/>
                    <a:pt x="259" y="178"/>
                  </a:cubicBezTo>
                  <a:cubicBezTo>
                    <a:pt x="288" y="164"/>
                    <a:pt x="319" y="147"/>
                    <a:pt x="319" y="118"/>
                  </a:cubicBezTo>
                  <a:cubicBezTo>
                    <a:pt x="319" y="115"/>
                    <a:pt x="319" y="112"/>
                    <a:pt x="318" y="108"/>
                  </a:cubicBezTo>
                  <a:close/>
                  <a:moveTo>
                    <a:pt x="163" y="126"/>
                  </a:moveTo>
                  <a:cubicBezTo>
                    <a:pt x="144" y="157"/>
                    <a:pt x="126" y="185"/>
                    <a:pt x="86" y="187"/>
                  </a:cubicBezTo>
                  <a:cubicBezTo>
                    <a:pt x="53" y="189"/>
                    <a:pt x="31" y="182"/>
                    <a:pt x="21" y="168"/>
                  </a:cubicBezTo>
                  <a:cubicBezTo>
                    <a:pt x="12" y="154"/>
                    <a:pt x="18" y="138"/>
                    <a:pt x="22" y="129"/>
                  </a:cubicBezTo>
                  <a:cubicBezTo>
                    <a:pt x="37" y="97"/>
                    <a:pt x="83" y="88"/>
                    <a:pt x="137" y="105"/>
                  </a:cubicBezTo>
                  <a:cubicBezTo>
                    <a:pt x="137" y="105"/>
                    <a:pt x="162" y="113"/>
                    <a:pt x="169" y="116"/>
                  </a:cubicBezTo>
                  <a:cubicBezTo>
                    <a:pt x="167" y="119"/>
                    <a:pt x="165" y="123"/>
                    <a:pt x="163" y="126"/>
                  </a:cubicBezTo>
                  <a:close/>
                  <a:moveTo>
                    <a:pt x="270" y="89"/>
                  </a:moveTo>
                  <a:cubicBezTo>
                    <a:pt x="269" y="97"/>
                    <a:pt x="264" y="105"/>
                    <a:pt x="253" y="111"/>
                  </a:cubicBezTo>
                  <a:cubicBezTo>
                    <a:pt x="236" y="122"/>
                    <a:pt x="218" y="118"/>
                    <a:pt x="190" y="109"/>
                  </a:cubicBezTo>
                  <a:cubicBezTo>
                    <a:pt x="198" y="98"/>
                    <a:pt x="207" y="89"/>
                    <a:pt x="217" y="83"/>
                  </a:cubicBezTo>
                  <a:cubicBezTo>
                    <a:pt x="234" y="74"/>
                    <a:pt x="252" y="70"/>
                    <a:pt x="267" y="72"/>
                  </a:cubicBezTo>
                  <a:cubicBezTo>
                    <a:pt x="269" y="77"/>
                    <a:pt x="270" y="82"/>
                    <a:pt x="270" y="87"/>
                  </a:cubicBezTo>
                  <a:cubicBezTo>
                    <a:pt x="270" y="88"/>
                    <a:pt x="270" y="88"/>
                    <a:pt x="270" y="89"/>
                  </a:cubicBezTo>
                  <a:close/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39" name="Freeform 38">
              <a:extLst>
                <a:ext uri="{FF2B5EF4-FFF2-40B4-BE49-F238E27FC236}">
                  <a16:creationId xmlns:a16="http://schemas.microsoft.com/office/drawing/2014/main" id="{F0B94A20-DB96-4F89-89A7-F6A76AAC366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2" y="1692"/>
              <a:ext cx="265" cy="221"/>
            </a:xfrm>
            <a:custGeom>
              <a:avLst/>
              <a:gdLst>
                <a:gd name="T0" fmla="*/ 64270 w 106"/>
                <a:gd name="T1" fmla="*/ 0 h 83"/>
                <a:gd name="T2" fmla="*/ 62313 w 106"/>
                <a:gd name="T3" fmla="*/ 18838 h 83"/>
                <a:gd name="T4" fmla="*/ 62313 w 106"/>
                <a:gd name="T5" fmla="*/ 38150 h 83"/>
                <a:gd name="T6" fmla="*/ 47658 w 106"/>
                <a:gd name="T7" fmla="*/ 70259 h 83"/>
                <a:gd name="T8" fmla="*/ 47658 w 106"/>
                <a:gd name="T9" fmla="*/ 70259 h 83"/>
                <a:gd name="T10" fmla="*/ 22000 w 106"/>
                <a:gd name="T11" fmla="*/ 73074 h 83"/>
                <a:gd name="T12" fmla="*/ 11720 w 106"/>
                <a:gd name="T13" fmla="*/ 62785 h 83"/>
                <a:gd name="T14" fmla="*/ 0 w 106"/>
                <a:gd name="T15" fmla="*/ 55953 h 8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6" h="83">
                  <a:moveTo>
                    <a:pt x="105" y="0"/>
                  </a:moveTo>
                  <a:cubicBezTo>
                    <a:pt x="106" y="4"/>
                    <a:pt x="102" y="20"/>
                    <a:pt x="102" y="20"/>
                  </a:cubicBezTo>
                  <a:cubicBezTo>
                    <a:pt x="102" y="20"/>
                    <a:pt x="103" y="28"/>
                    <a:pt x="102" y="40"/>
                  </a:cubicBezTo>
                  <a:cubicBezTo>
                    <a:pt x="101" y="54"/>
                    <a:pt x="94" y="66"/>
                    <a:pt x="78" y="74"/>
                  </a:cubicBezTo>
                  <a:cubicBezTo>
                    <a:pt x="78" y="74"/>
                    <a:pt x="78" y="74"/>
                    <a:pt x="78" y="74"/>
                  </a:cubicBezTo>
                  <a:cubicBezTo>
                    <a:pt x="62" y="83"/>
                    <a:pt x="49" y="83"/>
                    <a:pt x="36" y="77"/>
                  </a:cubicBezTo>
                  <a:cubicBezTo>
                    <a:pt x="25" y="72"/>
                    <a:pt x="19" y="66"/>
                    <a:pt x="19" y="66"/>
                  </a:cubicBezTo>
                  <a:cubicBezTo>
                    <a:pt x="19" y="66"/>
                    <a:pt x="3" y="62"/>
                    <a:pt x="0" y="59"/>
                  </a:cubicBezTo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40" name="Freeform 39">
              <a:extLst>
                <a:ext uri="{FF2B5EF4-FFF2-40B4-BE49-F238E27FC236}">
                  <a16:creationId xmlns:a16="http://schemas.microsoft.com/office/drawing/2014/main" id="{86ABE7AC-3CE0-466C-BCEA-6C055B27797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0" y="2841"/>
              <a:ext cx="77" cy="64"/>
            </a:xfrm>
            <a:custGeom>
              <a:avLst/>
              <a:gdLst>
                <a:gd name="T0" fmla="*/ 8718 w 31"/>
                <a:gd name="T1" fmla="*/ 1763 h 24"/>
                <a:gd name="T2" fmla="*/ 0 w 31"/>
                <a:gd name="T3" fmla="*/ 0 h 24"/>
                <a:gd name="T4" fmla="*/ 0 w 31"/>
                <a:gd name="T5" fmla="*/ 12536 h 24"/>
                <a:gd name="T6" fmla="*/ 8718 w 31"/>
                <a:gd name="T7" fmla="*/ 23061 h 24"/>
                <a:gd name="T8" fmla="*/ 18040 w 31"/>
                <a:gd name="T9" fmla="*/ 12536 h 24"/>
                <a:gd name="T10" fmla="*/ 18040 w 31"/>
                <a:gd name="T11" fmla="*/ 0 h 24"/>
                <a:gd name="T12" fmla="*/ 8718 w 31"/>
                <a:gd name="T13" fmla="*/ 1763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" h="24">
                  <a:moveTo>
                    <a:pt x="15" y="2"/>
                  </a:moveTo>
                  <a:cubicBezTo>
                    <a:pt x="10" y="2"/>
                    <a:pt x="5" y="2"/>
                    <a:pt x="0" y="0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9"/>
                    <a:pt x="7" y="24"/>
                    <a:pt x="15" y="24"/>
                  </a:cubicBezTo>
                  <a:cubicBezTo>
                    <a:pt x="24" y="24"/>
                    <a:pt x="31" y="19"/>
                    <a:pt x="31" y="13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26" y="2"/>
                    <a:pt x="21" y="2"/>
                    <a:pt x="15" y="2"/>
                  </a:cubicBezTo>
                  <a:close/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41" name="Freeform 40">
              <a:extLst>
                <a:ext uri="{FF2B5EF4-FFF2-40B4-BE49-F238E27FC236}">
                  <a16:creationId xmlns:a16="http://schemas.microsoft.com/office/drawing/2014/main" id="{B122B67D-E0D4-41EA-8BBE-703FCCF4ECB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2" y="2879"/>
              <a:ext cx="290" cy="122"/>
            </a:xfrm>
            <a:custGeom>
              <a:avLst/>
              <a:gdLst>
                <a:gd name="T0" fmla="*/ 35470 w 116"/>
                <a:gd name="T1" fmla="*/ 35184 h 46"/>
                <a:gd name="T2" fmla="*/ 0 w 116"/>
                <a:gd name="T3" fmla="*/ 0 h 46"/>
                <a:gd name="T4" fmla="*/ 783 w 116"/>
                <a:gd name="T5" fmla="*/ 11823 h 46"/>
                <a:gd name="T6" fmla="*/ 35470 w 116"/>
                <a:gd name="T7" fmla="*/ 42498 h 46"/>
                <a:gd name="T8" fmla="*/ 69658 w 116"/>
                <a:gd name="T9" fmla="*/ 13900 h 46"/>
                <a:gd name="T10" fmla="*/ 70833 w 116"/>
                <a:gd name="T11" fmla="*/ 0 h 46"/>
                <a:gd name="T12" fmla="*/ 35470 w 116"/>
                <a:gd name="T13" fmla="*/ 35184 h 4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6" h="46">
                  <a:moveTo>
                    <a:pt x="58" y="38"/>
                  </a:moveTo>
                  <a:cubicBezTo>
                    <a:pt x="28" y="38"/>
                    <a:pt x="3" y="21"/>
                    <a:pt x="0" y="0"/>
                  </a:cubicBezTo>
                  <a:cubicBezTo>
                    <a:pt x="0" y="2"/>
                    <a:pt x="1" y="10"/>
                    <a:pt x="1" y="13"/>
                  </a:cubicBezTo>
                  <a:cubicBezTo>
                    <a:pt x="7" y="32"/>
                    <a:pt x="30" y="46"/>
                    <a:pt x="58" y="46"/>
                  </a:cubicBezTo>
                  <a:cubicBezTo>
                    <a:pt x="85" y="46"/>
                    <a:pt x="108" y="33"/>
                    <a:pt x="114" y="15"/>
                  </a:cubicBezTo>
                  <a:cubicBezTo>
                    <a:pt x="116" y="12"/>
                    <a:pt x="116" y="2"/>
                    <a:pt x="116" y="0"/>
                  </a:cubicBezTo>
                  <a:cubicBezTo>
                    <a:pt x="113" y="21"/>
                    <a:pt x="88" y="38"/>
                    <a:pt x="58" y="38"/>
                  </a:cubicBezTo>
                  <a:close/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42" name="Freeform 41">
              <a:extLst>
                <a:ext uri="{FF2B5EF4-FFF2-40B4-BE49-F238E27FC236}">
                  <a16:creationId xmlns:a16="http://schemas.microsoft.com/office/drawing/2014/main" id="{DB52982A-0B45-43A3-9B38-C859ADD88D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0" y="2756"/>
              <a:ext cx="217" cy="91"/>
            </a:xfrm>
            <a:custGeom>
              <a:avLst/>
              <a:gdLst>
                <a:gd name="T0" fmla="*/ 25776 w 87"/>
                <a:gd name="T1" fmla="*/ 27608 h 34"/>
                <a:gd name="T2" fmla="*/ 0 w 87"/>
                <a:gd name="T3" fmla="*/ 0 h 34"/>
                <a:gd name="T4" fmla="*/ 0 w 87"/>
                <a:gd name="T5" fmla="*/ 8782 h 34"/>
                <a:gd name="T6" fmla="*/ 25776 w 87"/>
                <a:gd name="T7" fmla="*/ 33512 h 34"/>
                <a:gd name="T8" fmla="*/ 51748 w 87"/>
                <a:gd name="T9" fmla="*/ 8782 h 34"/>
                <a:gd name="T10" fmla="*/ 52215 w 87"/>
                <a:gd name="T11" fmla="*/ 0 h 34"/>
                <a:gd name="T12" fmla="*/ 25776 w 87"/>
                <a:gd name="T13" fmla="*/ 27608 h 3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7" h="34">
                  <a:moveTo>
                    <a:pt x="43" y="28"/>
                  </a:moveTo>
                  <a:cubicBezTo>
                    <a:pt x="21" y="28"/>
                    <a:pt x="2" y="16"/>
                    <a:pt x="0" y="0"/>
                  </a:cubicBezTo>
                  <a:cubicBezTo>
                    <a:pt x="0" y="1"/>
                    <a:pt x="0" y="7"/>
                    <a:pt x="0" y="9"/>
                  </a:cubicBezTo>
                  <a:cubicBezTo>
                    <a:pt x="4" y="23"/>
                    <a:pt x="22" y="34"/>
                    <a:pt x="43" y="34"/>
                  </a:cubicBezTo>
                  <a:cubicBezTo>
                    <a:pt x="65" y="34"/>
                    <a:pt x="82" y="24"/>
                    <a:pt x="86" y="9"/>
                  </a:cubicBezTo>
                  <a:cubicBezTo>
                    <a:pt x="87" y="7"/>
                    <a:pt x="87" y="1"/>
                    <a:pt x="87" y="0"/>
                  </a:cubicBezTo>
                  <a:cubicBezTo>
                    <a:pt x="85" y="16"/>
                    <a:pt x="66" y="28"/>
                    <a:pt x="43" y="28"/>
                  </a:cubicBezTo>
                  <a:close/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43" name="Freeform 42">
              <a:extLst>
                <a:ext uri="{FF2B5EF4-FFF2-40B4-BE49-F238E27FC236}">
                  <a16:creationId xmlns:a16="http://schemas.microsoft.com/office/drawing/2014/main" id="{6E77669A-17A3-4A16-BA1B-97DC1E35A2C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2" y="2791"/>
              <a:ext cx="290" cy="189"/>
            </a:xfrm>
            <a:custGeom>
              <a:avLst/>
              <a:gdLst>
                <a:gd name="T0" fmla="*/ 61063 w 116"/>
                <a:gd name="T1" fmla="*/ 0 h 71"/>
                <a:gd name="T2" fmla="*/ 35470 w 116"/>
                <a:gd name="T3" fmla="*/ 19941 h 71"/>
                <a:gd name="T4" fmla="*/ 10550 w 116"/>
                <a:gd name="T5" fmla="*/ 0 h 71"/>
                <a:gd name="T6" fmla="*/ 0 w 116"/>
                <a:gd name="T7" fmla="*/ 27410 h 71"/>
                <a:gd name="T8" fmla="*/ 35470 w 116"/>
                <a:gd name="T9" fmla="*/ 67225 h 71"/>
                <a:gd name="T10" fmla="*/ 70833 w 116"/>
                <a:gd name="T11" fmla="*/ 27410 h 71"/>
                <a:gd name="T12" fmla="*/ 61063 w 116"/>
                <a:gd name="T13" fmla="*/ 0 h 7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6" h="71">
                  <a:moveTo>
                    <a:pt x="100" y="0"/>
                  </a:moveTo>
                  <a:cubicBezTo>
                    <a:pt x="94" y="13"/>
                    <a:pt x="77" y="21"/>
                    <a:pt x="58" y="21"/>
                  </a:cubicBezTo>
                  <a:cubicBezTo>
                    <a:pt x="39" y="21"/>
                    <a:pt x="23" y="13"/>
                    <a:pt x="17" y="0"/>
                  </a:cubicBezTo>
                  <a:cubicBezTo>
                    <a:pt x="7" y="8"/>
                    <a:pt x="0" y="18"/>
                    <a:pt x="0" y="29"/>
                  </a:cubicBezTo>
                  <a:cubicBezTo>
                    <a:pt x="0" y="52"/>
                    <a:pt x="26" y="71"/>
                    <a:pt x="58" y="71"/>
                  </a:cubicBezTo>
                  <a:cubicBezTo>
                    <a:pt x="90" y="71"/>
                    <a:pt x="116" y="52"/>
                    <a:pt x="116" y="29"/>
                  </a:cubicBezTo>
                  <a:cubicBezTo>
                    <a:pt x="116" y="18"/>
                    <a:pt x="110" y="8"/>
                    <a:pt x="100" y="0"/>
                  </a:cubicBezTo>
                  <a:close/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44" name="Freeform 43">
              <a:extLst>
                <a:ext uri="{FF2B5EF4-FFF2-40B4-BE49-F238E27FC236}">
                  <a16:creationId xmlns:a16="http://schemas.microsoft.com/office/drawing/2014/main" id="{994E62CA-72E8-4079-B5B9-72ED82D86287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0" y="1401"/>
              <a:ext cx="12" cy="38"/>
            </a:xfrm>
            <a:custGeom>
              <a:avLst/>
              <a:gdLst>
                <a:gd name="T0" fmla="*/ 967 w 5"/>
                <a:gd name="T1" fmla="*/ 8840 h 14"/>
                <a:gd name="T2" fmla="*/ 403 w 5"/>
                <a:gd name="T3" fmla="*/ 1200 h 14"/>
                <a:gd name="T4" fmla="*/ 1925 w 5"/>
                <a:gd name="T5" fmla="*/ 7662 h 14"/>
                <a:gd name="T6" fmla="*/ 2321 w 5"/>
                <a:gd name="T7" fmla="*/ 15200 h 14"/>
                <a:gd name="T8" fmla="*/ 967 w 5"/>
                <a:gd name="T9" fmla="*/ 8840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14">
                  <a:moveTo>
                    <a:pt x="2" y="8"/>
                  </a:moveTo>
                  <a:cubicBezTo>
                    <a:pt x="1" y="4"/>
                    <a:pt x="0" y="1"/>
                    <a:pt x="1" y="1"/>
                  </a:cubicBezTo>
                  <a:cubicBezTo>
                    <a:pt x="1" y="0"/>
                    <a:pt x="3" y="3"/>
                    <a:pt x="4" y="7"/>
                  </a:cubicBezTo>
                  <a:cubicBezTo>
                    <a:pt x="5" y="11"/>
                    <a:pt x="5" y="14"/>
                    <a:pt x="5" y="14"/>
                  </a:cubicBezTo>
                  <a:cubicBezTo>
                    <a:pt x="4" y="14"/>
                    <a:pt x="3" y="11"/>
                    <a:pt x="2" y="8"/>
                  </a:cubicBezTo>
                  <a:close/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45" name="Freeform 44">
              <a:extLst>
                <a:ext uri="{FF2B5EF4-FFF2-40B4-BE49-F238E27FC236}">
                  <a16:creationId xmlns:a16="http://schemas.microsoft.com/office/drawing/2014/main" id="{4E99001A-9DB2-43B4-8B09-C83D978568D3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2" y="1385"/>
              <a:ext cx="55" cy="54"/>
            </a:xfrm>
            <a:custGeom>
              <a:avLst/>
              <a:gdLst>
                <a:gd name="T0" fmla="*/ 2470 w 22"/>
                <a:gd name="T1" fmla="*/ 20944 h 20"/>
                <a:gd name="T2" fmla="*/ 1958 w 22"/>
                <a:gd name="T3" fmla="*/ 13662 h 20"/>
                <a:gd name="T4" fmla="*/ 0 w 22"/>
                <a:gd name="T5" fmla="*/ 7341 h 20"/>
                <a:gd name="T6" fmla="*/ 8595 w 22"/>
                <a:gd name="T7" fmla="*/ 1158 h 20"/>
                <a:gd name="T8" fmla="*/ 12238 w 22"/>
                <a:gd name="T9" fmla="*/ 8443 h 20"/>
                <a:gd name="T10" fmla="*/ 11063 w 22"/>
                <a:gd name="T11" fmla="*/ 17817 h 20"/>
                <a:gd name="T12" fmla="*/ 2470 w 22"/>
                <a:gd name="T13" fmla="*/ 20944 h 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2" h="20">
                  <a:moveTo>
                    <a:pt x="4" y="20"/>
                  </a:moveTo>
                  <a:cubicBezTo>
                    <a:pt x="4" y="20"/>
                    <a:pt x="4" y="17"/>
                    <a:pt x="3" y="13"/>
                  </a:cubicBezTo>
                  <a:cubicBezTo>
                    <a:pt x="2" y="9"/>
                    <a:pt x="0" y="6"/>
                    <a:pt x="0" y="7"/>
                  </a:cubicBezTo>
                  <a:cubicBezTo>
                    <a:pt x="0" y="7"/>
                    <a:pt x="11" y="2"/>
                    <a:pt x="14" y="1"/>
                  </a:cubicBezTo>
                  <a:cubicBezTo>
                    <a:pt x="17" y="0"/>
                    <a:pt x="19" y="3"/>
                    <a:pt x="20" y="8"/>
                  </a:cubicBezTo>
                  <a:cubicBezTo>
                    <a:pt x="22" y="12"/>
                    <a:pt x="22" y="16"/>
                    <a:pt x="18" y="17"/>
                  </a:cubicBezTo>
                  <a:cubicBezTo>
                    <a:pt x="15" y="18"/>
                    <a:pt x="4" y="20"/>
                    <a:pt x="4" y="20"/>
                  </a:cubicBezTo>
                  <a:close/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46" name="Freeform 45">
              <a:extLst>
                <a:ext uri="{FF2B5EF4-FFF2-40B4-BE49-F238E27FC236}">
                  <a16:creationId xmlns:a16="http://schemas.microsoft.com/office/drawing/2014/main" id="{1D1ADE26-A322-455C-89E4-F34F94B6A7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0" y="1351"/>
              <a:ext cx="30" cy="24"/>
            </a:xfrm>
            <a:custGeom>
              <a:avLst/>
              <a:gdLst>
                <a:gd name="T0" fmla="*/ 4425 w 12"/>
                <a:gd name="T1" fmla="*/ 3891 h 9"/>
                <a:gd name="T2" fmla="*/ 783 w 12"/>
                <a:gd name="T3" fmla="*/ 0 h 9"/>
                <a:gd name="T4" fmla="*/ 3250 w 12"/>
                <a:gd name="T5" fmla="*/ 4701 h 9"/>
                <a:gd name="T6" fmla="*/ 6845 w 12"/>
                <a:gd name="T7" fmla="*/ 8648 h 9"/>
                <a:gd name="T8" fmla="*/ 4425 w 12"/>
                <a:gd name="T9" fmla="*/ 3891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" h="9">
                  <a:moveTo>
                    <a:pt x="7" y="4"/>
                  </a:moveTo>
                  <a:cubicBezTo>
                    <a:pt x="4" y="2"/>
                    <a:pt x="1" y="0"/>
                    <a:pt x="1" y="0"/>
                  </a:cubicBezTo>
                  <a:cubicBezTo>
                    <a:pt x="0" y="1"/>
                    <a:pt x="2" y="3"/>
                    <a:pt x="5" y="5"/>
                  </a:cubicBezTo>
                  <a:cubicBezTo>
                    <a:pt x="8" y="8"/>
                    <a:pt x="11" y="9"/>
                    <a:pt x="11" y="9"/>
                  </a:cubicBezTo>
                  <a:cubicBezTo>
                    <a:pt x="12" y="9"/>
                    <a:pt x="10" y="6"/>
                    <a:pt x="7" y="4"/>
                  </a:cubicBezTo>
                  <a:close/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47" name="Freeform 46">
              <a:extLst>
                <a:ext uri="{FF2B5EF4-FFF2-40B4-BE49-F238E27FC236}">
                  <a16:creationId xmlns:a16="http://schemas.microsoft.com/office/drawing/2014/main" id="{70F78F74-FFF9-4B7F-A131-712C0EF5F95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0" y="1351"/>
              <a:ext cx="57" cy="66"/>
            </a:xfrm>
            <a:custGeom>
              <a:avLst/>
              <a:gdLst>
                <a:gd name="T0" fmla="*/ 13167 w 23"/>
                <a:gd name="T1" fmla="*/ 8057 h 25"/>
                <a:gd name="T2" fmla="*/ 9730 w 23"/>
                <a:gd name="T3" fmla="*/ 4377 h 25"/>
                <a:gd name="T4" fmla="*/ 7395 w 23"/>
                <a:gd name="T5" fmla="*/ 0 h 25"/>
                <a:gd name="T6" fmla="*/ 1125 w 23"/>
                <a:gd name="T7" fmla="*/ 9863 h 25"/>
                <a:gd name="T8" fmla="*/ 3470 w 23"/>
                <a:gd name="T9" fmla="*/ 17976 h 25"/>
                <a:gd name="T10" fmla="*/ 8600 w 23"/>
                <a:gd name="T11" fmla="*/ 19634 h 25"/>
                <a:gd name="T12" fmla="*/ 13167 w 23"/>
                <a:gd name="T13" fmla="*/ 8057 h 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" h="25">
                  <a:moveTo>
                    <a:pt x="23" y="9"/>
                  </a:moveTo>
                  <a:cubicBezTo>
                    <a:pt x="23" y="9"/>
                    <a:pt x="20" y="8"/>
                    <a:pt x="17" y="5"/>
                  </a:cubicBezTo>
                  <a:cubicBezTo>
                    <a:pt x="14" y="3"/>
                    <a:pt x="12" y="1"/>
                    <a:pt x="13" y="0"/>
                  </a:cubicBezTo>
                  <a:cubicBezTo>
                    <a:pt x="13" y="0"/>
                    <a:pt x="4" y="9"/>
                    <a:pt x="2" y="11"/>
                  </a:cubicBezTo>
                  <a:cubicBezTo>
                    <a:pt x="0" y="14"/>
                    <a:pt x="2" y="17"/>
                    <a:pt x="6" y="20"/>
                  </a:cubicBezTo>
                  <a:cubicBezTo>
                    <a:pt x="9" y="23"/>
                    <a:pt x="13" y="25"/>
                    <a:pt x="15" y="22"/>
                  </a:cubicBezTo>
                  <a:cubicBezTo>
                    <a:pt x="17" y="18"/>
                    <a:pt x="23" y="9"/>
                    <a:pt x="23" y="9"/>
                  </a:cubicBezTo>
                  <a:close/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48" name="Freeform 47">
              <a:extLst>
                <a:ext uri="{FF2B5EF4-FFF2-40B4-BE49-F238E27FC236}">
                  <a16:creationId xmlns:a16="http://schemas.microsoft.com/office/drawing/2014/main" id="{4A98BB99-CF63-4230-BD9B-B732EA631BD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0" y="1297"/>
              <a:ext cx="524" cy="723"/>
            </a:xfrm>
            <a:custGeom>
              <a:avLst/>
              <a:gdLst>
                <a:gd name="T0" fmla="*/ 119936 w 210"/>
                <a:gd name="T1" fmla="*/ 168398 h 271"/>
                <a:gd name="T2" fmla="*/ 118771 w 210"/>
                <a:gd name="T3" fmla="*/ 159735 h 271"/>
                <a:gd name="T4" fmla="*/ 101182 w 210"/>
                <a:gd name="T5" fmla="*/ 81918 h 271"/>
                <a:gd name="T6" fmla="*/ 98779 w 210"/>
                <a:gd name="T7" fmla="*/ 76088 h 271"/>
                <a:gd name="T8" fmla="*/ 69273 w 210"/>
                <a:gd name="T9" fmla="*/ 11509 h 271"/>
                <a:gd name="T10" fmla="*/ 42756 w 210"/>
                <a:gd name="T11" fmla="*/ 20164 h 271"/>
                <a:gd name="T12" fmla="*/ 42257 w 210"/>
                <a:gd name="T13" fmla="*/ 22042 h 271"/>
                <a:gd name="T14" fmla="*/ 43919 w 210"/>
                <a:gd name="T15" fmla="*/ 24214 h 271"/>
                <a:gd name="T16" fmla="*/ 46329 w 210"/>
                <a:gd name="T17" fmla="*/ 27060 h 271"/>
                <a:gd name="T18" fmla="*/ 47108 w 210"/>
                <a:gd name="T19" fmla="*/ 25937 h 271"/>
                <a:gd name="T20" fmla="*/ 65667 w 210"/>
                <a:gd name="T21" fmla="*/ 18384 h 271"/>
                <a:gd name="T22" fmla="*/ 94582 w 210"/>
                <a:gd name="T23" fmla="*/ 80800 h 271"/>
                <a:gd name="T24" fmla="*/ 97035 w 210"/>
                <a:gd name="T25" fmla="*/ 86480 h 271"/>
                <a:gd name="T26" fmla="*/ 113162 w 210"/>
                <a:gd name="T27" fmla="*/ 161501 h 271"/>
                <a:gd name="T28" fmla="*/ 115090 w 210"/>
                <a:gd name="T29" fmla="*/ 171223 h 271"/>
                <a:gd name="T30" fmla="*/ 119282 w 210"/>
                <a:gd name="T31" fmla="*/ 211652 h 271"/>
                <a:gd name="T32" fmla="*/ 105908 w 210"/>
                <a:gd name="T33" fmla="*/ 242357 h 271"/>
                <a:gd name="T34" fmla="*/ 82498 w 210"/>
                <a:gd name="T35" fmla="*/ 244486 h 271"/>
                <a:gd name="T36" fmla="*/ 62765 w 210"/>
                <a:gd name="T37" fmla="*/ 217482 h 271"/>
                <a:gd name="T38" fmla="*/ 59112 w 210"/>
                <a:gd name="T39" fmla="*/ 210590 h 271"/>
                <a:gd name="T40" fmla="*/ 26984 w 210"/>
                <a:gd name="T41" fmla="*/ 148290 h 271"/>
                <a:gd name="T42" fmla="*/ 25354 w 210"/>
                <a:gd name="T43" fmla="*/ 142460 h 271"/>
                <a:gd name="T44" fmla="*/ 7254 w 210"/>
                <a:gd name="T45" fmla="*/ 70259 h 271"/>
                <a:gd name="T46" fmla="*/ 20975 w 210"/>
                <a:gd name="T47" fmla="*/ 49047 h 271"/>
                <a:gd name="T48" fmla="*/ 22245 w 210"/>
                <a:gd name="T49" fmla="*/ 49047 h 271"/>
                <a:gd name="T50" fmla="*/ 21748 w 210"/>
                <a:gd name="T51" fmla="*/ 44322 h 271"/>
                <a:gd name="T52" fmla="*/ 20508 w 210"/>
                <a:gd name="T53" fmla="*/ 40429 h 271"/>
                <a:gd name="T54" fmla="*/ 20508 w 210"/>
                <a:gd name="T55" fmla="*/ 40429 h 271"/>
                <a:gd name="T56" fmla="*/ 1632 w 210"/>
                <a:gd name="T57" fmla="*/ 72193 h 271"/>
                <a:gd name="T58" fmla="*/ 20508 w 210"/>
                <a:gd name="T59" fmla="*/ 146369 h 271"/>
                <a:gd name="T60" fmla="*/ 22245 w 210"/>
                <a:gd name="T61" fmla="*/ 152182 h 271"/>
                <a:gd name="T62" fmla="*/ 54736 w 210"/>
                <a:gd name="T63" fmla="*/ 216385 h 271"/>
                <a:gd name="T64" fmla="*/ 58414 w 210"/>
                <a:gd name="T65" fmla="*/ 223162 h 271"/>
                <a:gd name="T66" fmla="*/ 80599 w 210"/>
                <a:gd name="T67" fmla="*/ 253146 h 271"/>
                <a:gd name="T68" fmla="*/ 108348 w 210"/>
                <a:gd name="T69" fmla="*/ 250315 h 271"/>
                <a:gd name="T70" fmla="*/ 124787 w 210"/>
                <a:gd name="T71" fmla="*/ 214504 h 271"/>
                <a:gd name="T72" fmla="*/ 119936 w 210"/>
                <a:gd name="T73" fmla="*/ 168398 h 27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10" h="271">
                  <a:moveTo>
                    <a:pt x="199" y="175"/>
                  </a:moveTo>
                  <a:cubicBezTo>
                    <a:pt x="197" y="166"/>
                    <a:pt x="197" y="166"/>
                    <a:pt x="197" y="166"/>
                  </a:cubicBezTo>
                  <a:cubicBezTo>
                    <a:pt x="193" y="153"/>
                    <a:pt x="173" y="92"/>
                    <a:pt x="168" y="85"/>
                  </a:cubicBezTo>
                  <a:cubicBezTo>
                    <a:pt x="164" y="79"/>
                    <a:pt x="164" y="79"/>
                    <a:pt x="164" y="79"/>
                  </a:cubicBezTo>
                  <a:cubicBezTo>
                    <a:pt x="147" y="52"/>
                    <a:pt x="125" y="21"/>
                    <a:pt x="115" y="12"/>
                  </a:cubicBezTo>
                  <a:cubicBezTo>
                    <a:pt x="101" y="0"/>
                    <a:pt x="81" y="10"/>
                    <a:pt x="71" y="21"/>
                  </a:cubicBezTo>
                  <a:cubicBezTo>
                    <a:pt x="71" y="22"/>
                    <a:pt x="71" y="22"/>
                    <a:pt x="70" y="23"/>
                  </a:cubicBezTo>
                  <a:cubicBezTo>
                    <a:pt x="71" y="24"/>
                    <a:pt x="72" y="25"/>
                    <a:pt x="73" y="25"/>
                  </a:cubicBezTo>
                  <a:cubicBezTo>
                    <a:pt x="75" y="27"/>
                    <a:pt x="76" y="27"/>
                    <a:pt x="77" y="28"/>
                  </a:cubicBezTo>
                  <a:cubicBezTo>
                    <a:pt x="77" y="28"/>
                    <a:pt x="78" y="28"/>
                    <a:pt x="78" y="27"/>
                  </a:cubicBezTo>
                  <a:cubicBezTo>
                    <a:pt x="83" y="21"/>
                    <a:pt x="99" y="10"/>
                    <a:pt x="109" y="19"/>
                  </a:cubicBezTo>
                  <a:cubicBezTo>
                    <a:pt x="119" y="28"/>
                    <a:pt x="147" y="69"/>
                    <a:pt x="157" y="84"/>
                  </a:cubicBezTo>
                  <a:cubicBezTo>
                    <a:pt x="161" y="90"/>
                    <a:pt x="161" y="90"/>
                    <a:pt x="161" y="90"/>
                  </a:cubicBezTo>
                  <a:cubicBezTo>
                    <a:pt x="164" y="95"/>
                    <a:pt x="179" y="141"/>
                    <a:pt x="188" y="168"/>
                  </a:cubicBezTo>
                  <a:cubicBezTo>
                    <a:pt x="188" y="168"/>
                    <a:pt x="191" y="178"/>
                    <a:pt x="191" y="178"/>
                  </a:cubicBezTo>
                  <a:cubicBezTo>
                    <a:pt x="196" y="194"/>
                    <a:pt x="201" y="210"/>
                    <a:pt x="198" y="220"/>
                  </a:cubicBezTo>
                  <a:cubicBezTo>
                    <a:pt x="195" y="230"/>
                    <a:pt x="190" y="244"/>
                    <a:pt x="176" y="252"/>
                  </a:cubicBezTo>
                  <a:cubicBezTo>
                    <a:pt x="161" y="260"/>
                    <a:pt x="146" y="257"/>
                    <a:pt x="137" y="254"/>
                  </a:cubicBezTo>
                  <a:cubicBezTo>
                    <a:pt x="127" y="252"/>
                    <a:pt x="115" y="239"/>
                    <a:pt x="104" y="226"/>
                  </a:cubicBezTo>
                  <a:cubicBezTo>
                    <a:pt x="98" y="219"/>
                    <a:pt x="98" y="219"/>
                    <a:pt x="98" y="219"/>
                  </a:cubicBezTo>
                  <a:cubicBezTo>
                    <a:pt x="79" y="197"/>
                    <a:pt x="48" y="160"/>
                    <a:pt x="45" y="154"/>
                  </a:cubicBezTo>
                  <a:cubicBezTo>
                    <a:pt x="42" y="148"/>
                    <a:pt x="42" y="148"/>
                    <a:pt x="42" y="148"/>
                  </a:cubicBezTo>
                  <a:cubicBezTo>
                    <a:pt x="35" y="131"/>
                    <a:pt x="14" y="87"/>
                    <a:pt x="12" y="73"/>
                  </a:cubicBezTo>
                  <a:cubicBezTo>
                    <a:pt x="10" y="60"/>
                    <a:pt x="27" y="52"/>
                    <a:pt x="35" y="51"/>
                  </a:cubicBezTo>
                  <a:cubicBezTo>
                    <a:pt x="36" y="51"/>
                    <a:pt x="36" y="51"/>
                    <a:pt x="37" y="51"/>
                  </a:cubicBezTo>
                  <a:cubicBezTo>
                    <a:pt x="37" y="49"/>
                    <a:pt x="36" y="48"/>
                    <a:pt x="36" y="46"/>
                  </a:cubicBezTo>
                  <a:cubicBezTo>
                    <a:pt x="35" y="45"/>
                    <a:pt x="35" y="43"/>
                    <a:pt x="34" y="42"/>
                  </a:cubicBezTo>
                  <a:cubicBezTo>
                    <a:pt x="34" y="42"/>
                    <a:pt x="34" y="42"/>
                    <a:pt x="34" y="42"/>
                  </a:cubicBezTo>
                  <a:cubicBezTo>
                    <a:pt x="19" y="45"/>
                    <a:pt x="0" y="56"/>
                    <a:pt x="3" y="75"/>
                  </a:cubicBezTo>
                  <a:cubicBezTo>
                    <a:pt x="5" y="88"/>
                    <a:pt x="21" y="123"/>
                    <a:pt x="34" y="152"/>
                  </a:cubicBezTo>
                  <a:cubicBezTo>
                    <a:pt x="37" y="158"/>
                    <a:pt x="37" y="158"/>
                    <a:pt x="37" y="158"/>
                  </a:cubicBezTo>
                  <a:cubicBezTo>
                    <a:pt x="41" y="166"/>
                    <a:pt x="83" y="215"/>
                    <a:pt x="91" y="225"/>
                  </a:cubicBezTo>
                  <a:cubicBezTo>
                    <a:pt x="91" y="225"/>
                    <a:pt x="97" y="232"/>
                    <a:pt x="97" y="232"/>
                  </a:cubicBezTo>
                  <a:cubicBezTo>
                    <a:pt x="109" y="245"/>
                    <a:pt x="122" y="260"/>
                    <a:pt x="134" y="263"/>
                  </a:cubicBezTo>
                  <a:cubicBezTo>
                    <a:pt x="141" y="265"/>
                    <a:pt x="160" y="271"/>
                    <a:pt x="180" y="260"/>
                  </a:cubicBezTo>
                  <a:cubicBezTo>
                    <a:pt x="199" y="249"/>
                    <a:pt x="205" y="229"/>
                    <a:pt x="207" y="223"/>
                  </a:cubicBezTo>
                  <a:cubicBezTo>
                    <a:pt x="210" y="210"/>
                    <a:pt x="205" y="192"/>
                    <a:pt x="199" y="175"/>
                  </a:cubicBezTo>
                  <a:close/>
                </a:path>
              </a:pathLst>
            </a:custGeom>
            <a:solidFill>
              <a:srgbClr val="D9D9D9"/>
            </a:solidFill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49" name="Freeform 48">
              <a:extLst>
                <a:ext uri="{FF2B5EF4-FFF2-40B4-BE49-F238E27FC236}">
                  <a16:creationId xmlns:a16="http://schemas.microsoft.com/office/drawing/2014/main" id="{9AA155C6-04F9-4AEB-AED0-BE648B4CA4AC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7" y="2129"/>
              <a:ext cx="55" cy="8"/>
            </a:xfrm>
            <a:custGeom>
              <a:avLst/>
              <a:gdLst>
                <a:gd name="T0" fmla="*/ 0 w 22"/>
                <a:gd name="T1" fmla="*/ 0 h 3"/>
                <a:gd name="T2" fmla="*/ 13488 w 22"/>
                <a:gd name="T3" fmla="*/ 2824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2" h="3">
                  <a:moveTo>
                    <a:pt x="0" y="0"/>
                  </a:moveTo>
                  <a:cubicBezTo>
                    <a:pt x="6" y="0"/>
                    <a:pt x="17" y="1"/>
                    <a:pt x="22" y="3"/>
                  </a:cubicBezTo>
                </a:path>
              </a:pathLst>
            </a:custGeom>
            <a:noFill/>
            <a:ln w="7938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50" name="Freeform 49">
              <a:extLst>
                <a:ext uri="{FF2B5EF4-FFF2-40B4-BE49-F238E27FC236}">
                  <a16:creationId xmlns:a16="http://schemas.microsoft.com/office/drawing/2014/main" id="{F5469248-ABE6-44C7-B04A-3C1C428944B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2" y="2177"/>
              <a:ext cx="52" cy="22"/>
            </a:xfrm>
            <a:custGeom>
              <a:avLst/>
              <a:gdLst>
                <a:gd name="T0" fmla="*/ 0 w 21"/>
                <a:gd name="T1" fmla="*/ 0 h 8"/>
                <a:gd name="T2" fmla="*/ 11992 w 21"/>
                <a:gd name="T3" fmla="*/ 9611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" h="8">
                  <a:moveTo>
                    <a:pt x="0" y="0"/>
                  </a:moveTo>
                  <a:cubicBezTo>
                    <a:pt x="5" y="0"/>
                    <a:pt x="16" y="4"/>
                    <a:pt x="21" y="8"/>
                  </a:cubicBezTo>
                </a:path>
              </a:pathLst>
            </a:custGeom>
            <a:noFill/>
            <a:ln w="7938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51" name="Freeform 50">
              <a:extLst>
                <a:ext uri="{FF2B5EF4-FFF2-40B4-BE49-F238E27FC236}">
                  <a16:creationId xmlns:a16="http://schemas.microsoft.com/office/drawing/2014/main" id="{89CE25FE-5453-4A76-A980-EC206C11D8F4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5" y="2255"/>
              <a:ext cx="22" cy="37"/>
            </a:xfrm>
            <a:custGeom>
              <a:avLst/>
              <a:gdLst>
                <a:gd name="T0" fmla="*/ 0 w 9"/>
                <a:gd name="T1" fmla="*/ 12643 h 14"/>
                <a:gd name="T2" fmla="*/ 4720 w 9"/>
                <a:gd name="T3" fmla="*/ 0 h 1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14">
                  <a:moveTo>
                    <a:pt x="0" y="14"/>
                  </a:moveTo>
                  <a:cubicBezTo>
                    <a:pt x="3" y="9"/>
                    <a:pt x="6" y="4"/>
                    <a:pt x="9" y="0"/>
                  </a:cubicBezTo>
                </a:path>
              </a:pathLst>
            </a:custGeom>
            <a:noFill/>
            <a:ln w="7938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52" name="Freeform 51">
              <a:extLst>
                <a:ext uri="{FF2B5EF4-FFF2-40B4-BE49-F238E27FC236}">
                  <a16:creationId xmlns:a16="http://schemas.microsoft.com/office/drawing/2014/main" id="{167428FA-390E-43AF-BC13-C5C206327B9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7" y="2271"/>
              <a:ext cx="23" cy="37"/>
            </a:xfrm>
            <a:custGeom>
              <a:avLst/>
              <a:gdLst>
                <a:gd name="T0" fmla="*/ 0 w 9"/>
                <a:gd name="T1" fmla="*/ 12643 h 14"/>
                <a:gd name="T2" fmla="*/ 6440 w 9"/>
                <a:gd name="T3" fmla="*/ 0 h 1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14">
                  <a:moveTo>
                    <a:pt x="0" y="14"/>
                  </a:moveTo>
                  <a:cubicBezTo>
                    <a:pt x="3" y="9"/>
                    <a:pt x="6" y="4"/>
                    <a:pt x="9" y="0"/>
                  </a:cubicBezTo>
                </a:path>
              </a:pathLst>
            </a:custGeom>
            <a:noFill/>
            <a:ln w="7938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53" name="Freeform 52">
              <a:extLst>
                <a:ext uri="{FF2B5EF4-FFF2-40B4-BE49-F238E27FC236}">
                  <a16:creationId xmlns:a16="http://schemas.microsoft.com/office/drawing/2014/main" id="{C5D47C75-08B8-4769-89AE-807D7BDB07C5}"/>
                </a:ext>
              </a:extLst>
            </p:cNvPr>
            <p:cNvSpPr>
              <a:spLocks/>
            </p:cNvSpPr>
            <p:nvPr/>
          </p:nvSpPr>
          <p:spPr bwMode="auto">
            <a:xfrm>
              <a:off x="4842" y="1740"/>
              <a:ext cx="292" cy="280"/>
            </a:xfrm>
            <a:custGeom>
              <a:avLst/>
              <a:gdLst>
                <a:gd name="T0" fmla="*/ 62847 w 117"/>
                <a:gd name="T1" fmla="*/ 0 h 105"/>
                <a:gd name="T2" fmla="*/ 62847 w 117"/>
                <a:gd name="T3" fmla="*/ 0 h 105"/>
                <a:gd name="T4" fmla="*/ 57222 w 117"/>
                <a:gd name="T5" fmla="*/ 1763 h 105"/>
                <a:gd name="T6" fmla="*/ 57222 w 117"/>
                <a:gd name="T7" fmla="*/ 1763 h 105"/>
                <a:gd name="T8" fmla="*/ 59166 w 117"/>
                <a:gd name="T9" fmla="*/ 11469 h 105"/>
                <a:gd name="T10" fmla="*/ 63314 w 117"/>
                <a:gd name="T11" fmla="*/ 51789 h 105"/>
                <a:gd name="T12" fmla="*/ 50042 w 117"/>
                <a:gd name="T13" fmla="*/ 82376 h 105"/>
                <a:gd name="T14" fmla="*/ 26614 w 117"/>
                <a:gd name="T15" fmla="*/ 84557 h 105"/>
                <a:gd name="T16" fmla="*/ 6484 w 117"/>
                <a:gd name="T17" fmla="*/ 57592 h 105"/>
                <a:gd name="T18" fmla="*/ 4852 w 117"/>
                <a:gd name="T19" fmla="*/ 53555 h 105"/>
                <a:gd name="T20" fmla="*/ 0 w 117"/>
                <a:gd name="T21" fmla="*/ 58653 h 105"/>
                <a:gd name="T22" fmla="*/ 2411 w 117"/>
                <a:gd name="T23" fmla="*/ 63261 h 105"/>
                <a:gd name="T24" fmla="*/ 24673 w 117"/>
                <a:gd name="T25" fmla="*/ 93205 h 105"/>
                <a:gd name="T26" fmla="*/ 52495 w 117"/>
                <a:gd name="T27" fmla="*/ 90205 h 105"/>
                <a:gd name="T28" fmla="*/ 68820 w 117"/>
                <a:gd name="T29" fmla="*/ 54613 h 105"/>
                <a:gd name="T30" fmla="*/ 64013 w 117"/>
                <a:gd name="T31" fmla="*/ 8648 h 105"/>
                <a:gd name="T32" fmla="*/ 62847 w 117"/>
                <a:gd name="T33" fmla="*/ 0 h 10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7" h="105">
                  <a:moveTo>
                    <a:pt x="104" y="0"/>
                  </a:moveTo>
                  <a:cubicBezTo>
                    <a:pt x="104" y="0"/>
                    <a:pt x="104" y="0"/>
                    <a:pt x="104" y="0"/>
                  </a:cubicBezTo>
                  <a:cubicBezTo>
                    <a:pt x="100" y="0"/>
                    <a:pt x="97" y="1"/>
                    <a:pt x="95" y="2"/>
                  </a:cubicBezTo>
                  <a:cubicBezTo>
                    <a:pt x="95" y="2"/>
                    <a:pt x="95" y="2"/>
                    <a:pt x="95" y="2"/>
                  </a:cubicBezTo>
                  <a:cubicBezTo>
                    <a:pt x="95" y="2"/>
                    <a:pt x="98" y="12"/>
                    <a:pt x="98" y="12"/>
                  </a:cubicBezTo>
                  <a:cubicBezTo>
                    <a:pt x="103" y="28"/>
                    <a:pt x="108" y="44"/>
                    <a:pt x="105" y="54"/>
                  </a:cubicBezTo>
                  <a:cubicBezTo>
                    <a:pt x="102" y="64"/>
                    <a:pt x="97" y="78"/>
                    <a:pt x="83" y="86"/>
                  </a:cubicBezTo>
                  <a:cubicBezTo>
                    <a:pt x="68" y="94"/>
                    <a:pt x="53" y="91"/>
                    <a:pt x="44" y="88"/>
                  </a:cubicBezTo>
                  <a:cubicBezTo>
                    <a:pt x="34" y="86"/>
                    <a:pt x="22" y="73"/>
                    <a:pt x="11" y="60"/>
                  </a:cubicBezTo>
                  <a:cubicBezTo>
                    <a:pt x="8" y="56"/>
                    <a:pt x="8" y="56"/>
                    <a:pt x="8" y="56"/>
                  </a:cubicBezTo>
                  <a:cubicBezTo>
                    <a:pt x="4" y="57"/>
                    <a:pt x="2" y="59"/>
                    <a:pt x="0" y="61"/>
                  </a:cubicBezTo>
                  <a:cubicBezTo>
                    <a:pt x="2" y="63"/>
                    <a:pt x="4" y="66"/>
                    <a:pt x="4" y="66"/>
                  </a:cubicBezTo>
                  <a:cubicBezTo>
                    <a:pt x="16" y="79"/>
                    <a:pt x="29" y="94"/>
                    <a:pt x="41" y="97"/>
                  </a:cubicBezTo>
                  <a:cubicBezTo>
                    <a:pt x="48" y="99"/>
                    <a:pt x="67" y="105"/>
                    <a:pt x="87" y="94"/>
                  </a:cubicBezTo>
                  <a:cubicBezTo>
                    <a:pt x="106" y="83"/>
                    <a:pt x="112" y="63"/>
                    <a:pt x="114" y="57"/>
                  </a:cubicBezTo>
                  <a:cubicBezTo>
                    <a:pt x="117" y="44"/>
                    <a:pt x="112" y="26"/>
                    <a:pt x="106" y="9"/>
                  </a:cubicBezTo>
                  <a:lnTo>
                    <a:pt x="104" y="0"/>
                  </a:lnTo>
                  <a:close/>
                </a:path>
              </a:pathLst>
            </a:custGeom>
            <a:solidFill>
              <a:srgbClr val="3D3D3D"/>
            </a:solidFill>
            <a:ln w="19050" cap="rnd">
              <a:solidFill>
                <a:srgbClr val="3D3D3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54" name="Freeform 53">
              <a:extLst>
                <a:ext uri="{FF2B5EF4-FFF2-40B4-BE49-F238E27FC236}">
                  <a16:creationId xmlns:a16="http://schemas.microsoft.com/office/drawing/2014/main" id="{DFFB5710-2D28-4D53-B582-A4501C15716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0" y="2476"/>
              <a:ext cx="52" cy="203"/>
            </a:xfrm>
            <a:custGeom>
              <a:avLst/>
              <a:gdLst>
                <a:gd name="T0" fmla="*/ 1122 w 21"/>
                <a:gd name="T1" fmla="*/ 34817 h 76"/>
                <a:gd name="T2" fmla="*/ 11992 w 21"/>
                <a:gd name="T3" fmla="*/ 0 h 76"/>
                <a:gd name="T4" fmla="*/ 453 w 21"/>
                <a:gd name="T5" fmla="*/ 37007 h 76"/>
                <a:gd name="T6" fmla="*/ 3917 w 21"/>
                <a:gd name="T7" fmla="*/ 73713 h 76"/>
                <a:gd name="T8" fmla="*/ 1122 w 21"/>
                <a:gd name="T9" fmla="*/ 34817 h 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" h="76">
                  <a:moveTo>
                    <a:pt x="2" y="36"/>
                  </a:moveTo>
                  <a:cubicBezTo>
                    <a:pt x="2" y="21"/>
                    <a:pt x="14" y="2"/>
                    <a:pt x="21" y="0"/>
                  </a:cubicBezTo>
                  <a:cubicBezTo>
                    <a:pt x="14" y="2"/>
                    <a:pt x="0" y="19"/>
                    <a:pt x="1" y="38"/>
                  </a:cubicBezTo>
                  <a:cubicBezTo>
                    <a:pt x="2" y="56"/>
                    <a:pt x="7" y="72"/>
                    <a:pt x="7" y="76"/>
                  </a:cubicBezTo>
                  <a:cubicBezTo>
                    <a:pt x="6" y="70"/>
                    <a:pt x="3" y="51"/>
                    <a:pt x="2" y="3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55" name="Freeform 54">
              <a:extLst>
                <a:ext uri="{FF2B5EF4-FFF2-40B4-BE49-F238E27FC236}">
                  <a16:creationId xmlns:a16="http://schemas.microsoft.com/office/drawing/2014/main" id="{723C9E94-A780-4179-8960-E8968782FBC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7" y="1775"/>
              <a:ext cx="65" cy="192"/>
            </a:xfrm>
            <a:custGeom>
              <a:avLst/>
              <a:gdLst>
                <a:gd name="T0" fmla="*/ 8595 w 26"/>
                <a:gd name="T1" fmla="*/ 0 h 72"/>
                <a:gd name="T2" fmla="*/ 12238 w 26"/>
                <a:gd name="T3" fmla="*/ 39232 h 72"/>
                <a:gd name="T4" fmla="*/ 0 w 26"/>
                <a:gd name="T5" fmla="*/ 69027 h 72"/>
                <a:gd name="T6" fmla="*/ 0 w 26"/>
                <a:gd name="T7" fmla="*/ 69027 h 72"/>
                <a:gd name="T8" fmla="*/ 14188 w 26"/>
                <a:gd name="T9" fmla="*/ 40299 h 72"/>
                <a:gd name="T10" fmla="*/ 8595 w 26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" h="72">
                  <a:moveTo>
                    <a:pt x="14" y="0"/>
                  </a:moveTo>
                  <a:cubicBezTo>
                    <a:pt x="19" y="16"/>
                    <a:pt x="23" y="32"/>
                    <a:pt x="20" y="41"/>
                  </a:cubicBezTo>
                  <a:cubicBezTo>
                    <a:pt x="18" y="51"/>
                    <a:pt x="13" y="64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15" y="64"/>
                    <a:pt x="21" y="52"/>
                    <a:pt x="23" y="42"/>
                  </a:cubicBezTo>
                  <a:cubicBezTo>
                    <a:pt x="26" y="28"/>
                    <a:pt x="19" y="17"/>
                    <a:pt x="1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56" name="Freeform 55">
              <a:extLst>
                <a:ext uri="{FF2B5EF4-FFF2-40B4-BE49-F238E27FC236}">
                  <a16:creationId xmlns:a16="http://schemas.microsoft.com/office/drawing/2014/main" id="{06F1A320-CC8F-42FA-A537-2B36304CB24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0" y="2153"/>
              <a:ext cx="157" cy="158"/>
            </a:xfrm>
            <a:custGeom>
              <a:avLst/>
              <a:gdLst>
                <a:gd name="T0" fmla="*/ 0 w 63"/>
                <a:gd name="T1" fmla="*/ 58267 h 59"/>
                <a:gd name="T2" fmla="*/ 37560 w 63"/>
                <a:gd name="T3" fmla="*/ 0 h 59"/>
                <a:gd name="T4" fmla="*/ 0 w 63"/>
                <a:gd name="T5" fmla="*/ 58267 h 5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3" h="59">
                  <a:moveTo>
                    <a:pt x="0" y="59"/>
                  </a:moveTo>
                  <a:cubicBezTo>
                    <a:pt x="7" y="44"/>
                    <a:pt x="33" y="7"/>
                    <a:pt x="63" y="0"/>
                  </a:cubicBezTo>
                  <a:cubicBezTo>
                    <a:pt x="55" y="2"/>
                    <a:pt x="15" y="29"/>
                    <a:pt x="0" y="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pic>
        <p:nvPicPr>
          <p:cNvPr id="257" name="Image 2">
            <a:extLst>
              <a:ext uri="{FF2B5EF4-FFF2-40B4-BE49-F238E27FC236}">
                <a16:creationId xmlns:a16="http://schemas.microsoft.com/office/drawing/2014/main" id="{2A54BC7F-7D60-4EE4-8F18-CE29540B7D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0445" y="2205909"/>
            <a:ext cx="1018391" cy="1605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58" name="Group 86">
            <a:extLst>
              <a:ext uri="{FF2B5EF4-FFF2-40B4-BE49-F238E27FC236}">
                <a16:creationId xmlns:a16="http://schemas.microsoft.com/office/drawing/2014/main" id="{459F9D28-65E8-4D85-BD11-B57597A2674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0686538" y="2224224"/>
            <a:ext cx="1257340" cy="1614758"/>
            <a:chOff x="1920" y="1144"/>
            <a:chExt cx="1875" cy="2408"/>
          </a:xfrm>
        </p:grpSpPr>
        <p:sp>
          <p:nvSpPr>
            <p:cNvPr id="259" name="Freeform 87">
              <a:extLst>
                <a:ext uri="{FF2B5EF4-FFF2-40B4-BE49-F238E27FC236}">
                  <a16:creationId xmlns:a16="http://schemas.microsoft.com/office/drawing/2014/main" id="{04139072-A295-45F7-B6EC-B002E6AEC252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3" y="1203"/>
              <a:ext cx="397" cy="242"/>
            </a:xfrm>
            <a:custGeom>
              <a:avLst/>
              <a:gdLst>
                <a:gd name="T0" fmla="*/ 2412 w 159"/>
                <a:gd name="T1" fmla="*/ 65827 h 91"/>
                <a:gd name="T2" fmla="*/ 42916 w 159"/>
                <a:gd name="T3" fmla="*/ 7446 h 91"/>
                <a:gd name="T4" fmla="*/ 93739 w 159"/>
                <a:gd name="T5" fmla="*/ 24357 h 91"/>
                <a:gd name="T6" fmla="*/ 93739 w 159"/>
                <a:gd name="T7" fmla="*/ 24357 h 91"/>
                <a:gd name="T8" fmla="*/ 82861 w 159"/>
                <a:gd name="T9" fmla="*/ 54519 h 91"/>
                <a:gd name="T10" fmla="*/ 21837 w 159"/>
                <a:gd name="T11" fmla="*/ 81682 h 91"/>
                <a:gd name="T12" fmla="*/ 2412 w 159"/>
                <a:gd name="T13" fmla="*/ 65827 h 9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9" h="91">
                  <a:moveTo>
                    <a:pt x="4" y="70"/>
                  </a:moveTo>
                  <a:cubicBezTo>
                    <a:pt x="0" y="56"/>
                    <a:pt x="36" y="16"/>
                    <a:pt x="71" y="8"/>
                  </a:cubicBezTo>
                  <a:cubicBezTo>
                    <a:pt x="106" y="0"/>
                    <a:pt x="151" y="12"/>
                    <a:pt x="155" y="26"/>
                  </a:cubicBezTo>
                  <a:cubicBezTo>
                    <a:pt x="155" y="26"/>
                    <a:pt x="155" y="26"/>
                    <a:pt x="155" y="26"/>
                  </a:cubicBezTo>
                  <a:cubicBezTo>
                    <a:pt x="159" y="40"/>
                    <a:pt x="151" y="54"/>
                    <a:pt x="137" y="58"/>
                  </a:cubicBezTo>
                  <a:cubicBezTo>
                    <a:pt x="36" y="87"/>
                    <a:pt x="36" y="87"/>
                    <a:pt x="36" y="87"/>
                  </a:cubicBezTo>
                  <a:cubicBezTo>
                    <a:pt x="22" y="91"/>
                    <a:pt x="8" y="83"/>
                    <a:pt x="4" y="70"/>
                  </a:cubicBezTo>
                  <a:close/>
                </a:path>
              </a:pathLst>
            </a:cu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60" name="Freeform 88">
              <a:extLst>
                <a:ext uri="{FF2B5EF4-FFF2-40B4-BE49-F238E27FC236}">
                  <a16:creationId xmlns:a16="http://schemas.microsoft.com/office/drawing/2014/main" id="{CFCB5D5C-3FA0-468B-ADF3-7252842FDC1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0" y="1144"/>
              <a:ext cx="1875" cy="2408"/>
            </a:xfrm>
            <a:custGeom>
              <a:avLst/>
              <a:gdLst>
                <a:gd name="T0" fmla="*/ 424813 w 750"/>
                <a:gd name="T1" fmla="*/ 483272 h 903"/>
                <a:gd name="T2" fmla="*/ 358908 w 750"/>
                <a:gd name="T3" fmla="*/ 252040 h 903"/>
                <a:gd name="T4" fmla="*/ 306458 w 750"/>
                <a:gd name="T5" fmla="*/ 28728 h 903"/>
                <a:gd name="T6" fmla="*/ 229033 w 750"/>
                <a:gd name="T7" fmla="*/ 6883 h 903"/>
                <a:gd name="T8" fmla="*/ 78908 w 750"/>
                <a:gd name="T9" fmla="*/ 58653 h 903"/>
                <a:gd name="T10" fmla="*/ 19063 w 750"/>
                <a:gd name="T11" fmla="*/ 196757 h 903"/>
                <a:gd name="T12" fmla="*/ 83020 w 750"/>
                <a:gd name="T13" fmla="*/ 428659 h 903"/>
                <a:gd name="T14" fmla="*/ 152658 w 750"/>
                <a:gd name="T15" fmla="*/ 723875 h 903"/>
                <a:gd name="T16" fmla="*/ 220520 w 750"/>
                <a:gd name="T17" fmla="*/ 707699 h 903"/>
                <a:gd name="T18" fmla="*/ 224613 w 750"/>
                <a:gd name="T19" fmla="*/ 723875 h 903"/>
                <a:gd name="T20" fmla="*/ 230283 w 750"/>
                <a:gd name="T21" fmla="*/ 769843 h 903"/>
                <a:gd name="T22" fmla="*/ 240550 w 750"/>
                <a:gd name="T23" fmla="*/ 785373 h 903"/>
                <a:gd name="T24" fmla="*/ 260750 w 750"/>
                <a:gd name="T25" fmla="*/ 777784 h 903"/>
                <a:gd name="T26" fmla="*/ 262033 w 750"/>
                <a:gd name="T27" fmla="*/ 757704 h 903"/>
                <a:gd name="T28" fmla="*/ 261250 w 750"/>
                <a:gd name="T29" fmla="*/ 753664 h 903"/>
                <a:gd name="T30" fmla="*/ 245438 w 750"/>
                <a:gd name="T31" fmla="*/ 713464 h 903"/>
                <a:gd name="T32" fmla="*/ 237625 w 750"/>
                <a:gd name="T33" fmla="*/ 680029 h 903"/>
                <a:gd name="T34" fmla="*/ 242500 w 750"/>
                <a:gd name="T35" fmla="*/ 697992 h 903"/>
                <a:gd name="T36" fmla="*/ 246095 w 750"/>
                <a:gd name="T37" fmla="*/ 700813 h 903"/>
                <a:gd name="T38" fmla="*/ 290050 w 750"/>
                <a:gd name="T39" fmla="*/ 665621 h 903"/>
                <a:gd name="T40" fmla="*/ 303520 w 750"/>
                <a:gd name="T41" fmla="*/ 760547 h 903"/>
                <a:gd name="T42" fmla="*/ 335750 w 750"/>
                <a:gd name="T43" fmla="*/ 841864 h 903"/>
                <a:gd name="T44" fmla="*/ 358908 w 750"/>
                <a:gd name="T45" fmla="*/ 861923 h 903"/>
                <a:gd name="T46" fmla="*/ 366220 w 750"/>
                <a:gd name="T47" fmla="*/ 800845 h 903"/>
                <a:gd name="T48" fmla="*/ 376770 w 750"/>
                <a:gd name="T49" fmla="*/ 793963 h 903"/>
                <a:gd name="T50" fmla="*/ 375988 w 750"/>
                <a:gd name="T51" fmla="*/ 790072 h 903"/>
                <a:gd name="T52" fmla="*/ 374813 w 750"/>
                <a:gd name="T53" fmla="*/ 787093 h 903"/>
                <a:gd name="T54" fmla="*/ 362625 w 750"/>
                <a:gd name="T55" fmla="*/ 737485 h 903"/>
                <a:gd name="T56" fmla="*/ 346688 w 750"/>
                <a:gd name="T57" fmla="*/ 713464 h 903"/>
                <a:gd name="T58" fmla="*/ 336458 w 750"/>
                <a:gd name="T59" fmla="*/ 667341 h 903"/>
                <a:gd name="T60" fmla="*/ 399925 w 750"/>
                <a:gd name="T61" fmla="*/ 631752 h 903"/>
                <a:gd name="T62" fmla="*/ 456563 w 750"/>
                <a:gd name="T63" fmla="*/ 601293 h 903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750" h="903">
                  <a:moveTo>
                    <a:pt x="748" y="627"/>
                  </a:moveTo>
                  <a:cubicBezTo>
                    <a:pt x="736" y="598"/>
                    <a:pt x="703" y="515"/>
                    <a:pt x="696" y="504"/>
                  </a:cubicBezTo>
                  <a:cubicBezTo>
                    <a:pt x="683" y="485"/>
                    <a:pt x="656" y="435"/>
                    <a:pt x="647" y="413"/>
                  </a:cubicBezTo>
                  <a:cubicBezTo>
                    <a:pt x="638" y="392"/>
                    <a:pt x="614" y="312"/>
                    <a:pt x="588" y="263"/>
                  </a:cubicBezTo>
                  <a:cubicBezTo>
                    <a:pt x="563" y="213"/>
                    <a:pt x="539" y="148"/>
                    <a:pt x="512" y="96"/>
                  </a:cubicBezTo>
                  <a:cubicBezTo>
                    <a:pt x="501" y="75"/>
                    <a:pt x="501" y="43"/>
                    <a:pt x="502" y="30"/>
                  </a:cubicBezTo>
                  <a:cubicBezTo>
                    <a:pt x="502" y="17"/>
                    <a:pt x="491" y="13"/>
                    <a:pt x="472" y="10"/>
                  </a:cubicBezTo>
                  <a:cubicBezTo>
                    <a:pt x="438" y="4"/>
                    <a:pt x="406" y="3"/>
                    <a:pt x="375" y="7"/>
                  </a:cubicBezTo>
                  <a:cubicBezTo>
                    <a:pt x="348" y="11"/>
                    <a:pt x="297" y="0"/>
                    <a:pt x="243" y="11"/>
                  </a:cubicBezTo>
                  <a:cubicBezTo>
                    <a:pt x="190" y="22"/>
                    <a:pt x="185" y="36"/>
                    <a:pt x="129" y="61"/>
                  </a:cubicBezTo>
                  <a:cubicBezTo>
                    <a:pt x="73" y="86"/>
                    <a:pt x="2" y="93"/>
                    <a:pt x="1" y="111"/>
                  </a:cubicBezTo>
                  <a:cubicBezTo>
                    <a:pt x="0" y="130"/>
                    <a:pt x="2" y="181"/>
                    <a:pt x="31" y="205"/>
                  </a:cubicBezTo>
                  <a:cubicBezTo>
                    <a:pt x="59" y="230"/>
                    <a:pt x="61" y="267"/>
                    <a:pt x="79" y="326"/>
                  </a:cubicBezTo>
                  <a:cubicBezTo>
                    <a:pt x="98" y="386"/>
                    <a:pt x="117" y="402"/>
                    <a:pt x="136" y="447"/>
                  </a:cubicBezTo>
                  <a:cubicBezTo>
                    <a:pt x="155" y="492"/>
                    <a:pt x="156" y="516"/>
                    <a:pt x="161" y="557"/>
                  </a:cubicBezTo>
                  <a:cubicBezTo>
                    <a:pt x="165" y="592"/>
                    <a:pt x="228" y="707"/>
                    <a:pt x="250" y="755"/>
                  </a:cubicBezTo>
                  <a:cubicBezTo>
                    <a:pt x="254" y="763"/>
                    <a:pt x="267" y="766"/>
                    <a:pt x="272" y="763"/>
                  </a:cubicBezTo>
                  <a:cubicBezTo>
                    <a:pt x="295" y="751"/>
                    <a:pt x="327" y="743"/>
                    <a:pt x="361" y="738"/>
                  </a:cubicBezTo>
                  <a:cubicBezTo>
                    <a:pt x="368" y="756"/>
                    <a:pt x="368" y="756"/>
                    <a:pt x="368" y="756"/>
                  </a:cubicBezTo>
                  <a:cubicBezTo>
                    <a:pt x="368" y="756"/>
                    <a:pt x="368" y="756"/>
                    <a:pt x="368" y="755"/>
                  </a:cubicBezTo>
                  <a:cubicBezTo>
                    <a:pt x="365" y="760"/>
                    <a:pt x="363" y="765"/>
                    <a:pt x="365" y="771"/>
                  </a:cubicBezTo>
                  <a:cubicBezTo>
                    <a:pt x="377" y="803"/>
                    <a:pt x="377" y="803"/>
                    <a:pt x="377" y="803"/>
                  </a:cubicBezTo>
                  <a:cubicBezTo>
                    <a:pt x="379" y="810"/>
                    <a:pt x="385" y="815"/>
                    <a:pt x="393" y="817"/>
                  </a:cubicBezTo>
                  <a:cubicBezTo>
                    <a:pt x="394" y="819"/>
                    <a:pt x="394" y="819"/>
                    <a:pt x="394" y="819"/>
                  </a:cubicBezTo>
                  <a:cubicBezTo>
                    <a:pt x="396" y="826"/>
                    <a:pt x="405" y="830"/>
                    <a:pt x="414" y="828"/>
                  </a:cubicBezTo>
                  <a:cubicBezTo>
                    <a:pt x="423" y="826"/>
                    <a:pt x="429" y="818"/>
                    <a:pt x="427" y="811"/>
                  </a:cubicBezTo>
                  <a:cubicBezTo>
                    <a:pt x="425" y="806"/>
                    <a:pt x="425" y="806"/>
                    <a:pt x="425" y="806"/>
                  </a:cubicBezTo>
                  <a:cubicBezTo>
                    <a:pt x="429" y="801"/>
                    <a:pt x="431" y="796"/>
                    <a:pt x="429" y="790"/>
                  </a:cubicBezTo>
                  <a:cubicBezTo>
                    <a:pt x="429" y="787"/>
                    <a:pt x="427" y="785"/>
                    <a:pt x="425" y="783"/>
                  </a:cubicBezTo>
                  <a:cubicBezTo>
                    <a:pt x="426" y="784"/>
                    <a:pt x="427" y="785"/>
                    <a:pt x="428" y="786"/>
                  </a:cubicBezTo>
                  <a:cubicBezTo>
                    <a:pt x="417" y="758"/>
                    <a:pt x="417" y="758"/>
                    <a:pt x="417" y="758"/>
                  </a:cubicBezTo>
                  <a:cubicBezTo>
                    <a:pt x="415" y="751"/>
                    <a:pt x="409" y="746"/>
                    <a:pt x="402" y="744"/>
                  </a:cubicBezTo>
                  <a:cubicBezTo>
                    <a:pt x="402" y="744"/>
                    <a:pt x="403" y="744"/>
                    <a:pt x="403" y="744"/>
                  </a:cubicBezTo>
                  <a:cubicBezTo>
                    <a:pt x="389" y="709"/>
                    <a:pt x="389" y="709"/>
                    <a:pt x="389" y="709"/>
                  </a:cubicBezTo>
                  <a:cubicBezTo>
                    <a:pt x="395" y="723"/>
                    <a:pt x="395" y="723"/>
                    <a:pt x="395" y="723"/>
                  </a:cubicBezTo>
                  <a:cubicBezTo>
                    <a:pt x="396" y="725"/>
                    <a:pt x="397" y="726"/>
                    <a:pt x="397" y="728"/>
                  </a:cubicBezTo>
                  <a:cubicBezTo>
                    <a:pt x="399" y="732"/>
                    <a:pt x="399" y="732"/>
                    <a:pt x="399" y="732"/>
                  </a:cubicBezTo>
                  <a:cubicBezTo>
                    <a:pt x="401" y="732"/>
                    <a:pt x="402" y="731"/>
                    <a:pt x="403" y="731"/>
                  </a:cubicBezTo>
                  <a:cubicBezTo>
                    <a:pt x="435" y="728"/>
                    <a:pt x="445" y="718"/>
                    <a:pt x="485" y="718"/>
                  </a:cubicBezTo>
                  <a:cubicBezTo>
                    <a:pt x="475" y="694"/>
                    <a:pt x="475" y="694"/>
                    <a:pt x="475" y="694"/>
                  </a:cubicBezTo>
                  <a:cubicBezTo>
                    <a:pt x="503" y="765"/>
                    <a:pt x="503" y="765"/>
                    <a:pt x="503" y="765"/>
                  </a:cubicBezTo>
                  <a:cubicBezTo>
                    <a:pt x="497" y="774"/>
                    <a:pt x="495" y="783"/>
                    <a:pt x="497" y="793"/>
                  </a:cubicBezTo>
                  <a:cubicBezTo>
                    <a:pt x="520" y="852"/>
                    <a:pt x="520" y="852"/>
                    <a:pt x="520" y="852"/>
                  </a:cubicBezTo>
                  <a:cubicBezTo>
                    <a:pt x="524" y="865"/>
                    <a:pt x="535" y="875"/>
                    <a:pt x="550" y="878"/>
                  </a:cubicBezTo>
                  <a:cubicBezTo>
                    <a:pt x="552" y="882"/>
                    <a:pt x="552" y="882"/>
                    <a:pt x="552" y="882"/>
                  </a:cubicBezTo>
                  <a:cubicBezTo>
                    <a:pt x="555" y="896"/>
                    <a:pt x="571" y="903"/>
                    <a:pt x="588" y="899"/>
                  </a:cubicBezTo>
                  <a:cubicBezTo>
                    <a:pt x="605" y="895"/>
                    <a:pt x="616" y="881"/>
                    <a:pt x="613" y="867"/>
                  </a:cubicBezTo>
                  <a:cubicBezTo>
                    <a:pt x="600" y="835"/>
                    <a:pt x="600" y="835"/>
                    <a:pt x="600" y="835"/>
                  </a:cubicBezTo>
                  <a:cubicBezTo>
                    <a:pt x="609" y="859"/>
                    <a:pt x="609" y="859"/>
                    <a:pt x="609" y="859"/>
                  </a:cubicBezTo>
                  <a:cubicBezTo>
                    <a:pt x="616" y="850"/>
                    <a:pt x="620" y="839"/>
                    <a:pt x="617" y="828"/>
                  </a:cubicBezTo>
                  <a:cubicBezTo>
                    <a:pt x="617" y="827"/>
                    <a:pt x="616" y="826"/>
                    <a:pt x="616" y="824"/>
                  </a:cubicBezTo>
                  <a:cubicBezTo>
                    <a:pt x="616" y="824"/>
                    <a:pt x="616" y="824"/>
                    <a:pt x="616" y="824"/>
                  </a:cubicBezTo>
                  <a:cubicBezTo>
                    <a:pt x="615" y="823"/>
                    <a:pt x="615" y="822"/>
                    <a:pt x="614" y="821"/>
                  </a:cubicBezTo>
                  <a:cubicBezTo>
                    <a:pt x="614" y="821"/>
                    <a:pt x="614" y="821"/>
                    <a:pt x="614" y="821"/>
                  </a:cubicBezTo>
                  <a:cubicBezTo>
                    <a:pt x="614" y="821"/>
                    <a:pt x="614" y="821"/>
                    <a:pt x="614" y="821"/>
                  </a:cubicBezTo>
                  <a:cubicBezTo>
                    <a:pt x="594" y="769"/>
                    <a:pt x="594" y="769"/>
                    <a:pt x="594" y="769"/>
                  </a:cubicBezTo>
                  <a:cubicBezTo>
                    <a:pt x="591" y="757"/>
                    <a:pt x="581" y="748"/>
                    <a:pt x="568" y="744"/>
                  </a:cubicBezTo>
                  <a:cubicBezTo>
                    <a:pt x="568" y="744"/>
                    <a:pt x="568" y="744"/>
                    <a:pt x="568" y="744"/>
                  </a:cubicBezTo>
                  <a:cubicBezTo>
                    <a:pt x="548" y="690"/>
                    <a:pt x="548" y="690"/>
                    <a:pt x="548" y="690"/>
                  </a:cubicBezTo>
                  <a:cubicBezTo>
                    <a:pt x="549" y="692"/>
                    <a:pt x="550" y="694"/>
                    <a:pt x="551" y="696"/>
                  </a:cubicBezTo>
                  <a:cubicBezTo>
                    <a:pt x="552" y="699"/>
                    <a:pt x="552" y="699"/>
                    <a:pt x="552" y="699"/>
                  </a:cubicBezTo>
                  <a:cubicBezTo>
                    <a:pt x="614" y="679"/>
                    <a:pt x="624" y="678"/>
                    <a:pt x="655" y="659"/>
                  </a:cubicBezTo>
                  <a:cubicBezTo>
                    <a:pt x="682" y="642"/>
                    <a:pt x="698" y="642"/>
                    <a:pt x="734" y="639"/>
                  </a:cubicBezTo>
                  <a:cubicBezTo>
                    <a:pt x="740" y="638"/>
                    <a:pt x="750" y="633"/>
                    <a:pt x="748" y="627"/>
                  </a:cubicBezTo>
                  <a:close/>
                </a:path>
              </a:pathLst>
            </a:cu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61" name="Freeform 89">
              <a:extLst>
                <a:ext uri="{FF2B5EF4-FFF2-40B4-BE49-F238E27FC236}">
                  <a16:creationId xmlns:a16="http://schemas.microsoft.com/office/drawing/2014/main" id="{4E3DF554-2810-4F16-8FF2-B0DD624A4E6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20" y="1144"/>
              <a:ext cx="1875" cy="2043"/>
            </a:xfrm>
            <a:custGeom>
              <a:avLst/>
              <a:gdLst>
                <a:gd name="T0" fmla="*/ 456563 w 750"/>
                <a:gd name="T1" fmla="*/ 601797 h 766"/>
                <a:gd name="T2" fmla="*/ 424813 w 750"/>
                <a:gd name="T3" fmla="*/ 483850 h 766"/>
                <a:gd name="T4" fmla="*/ 395050 w 750"/>
                <a:gd name="T5" fmla="*/ 396651 h 766"/>
                <a:gd name="T6" fmla="*/ 358908 w 750"/>
                <a:gd name="T7" fmla="*/ 252348 h 766"/>
                <a:gd name="T8" fmla="*/ 312500 w 750"/>
                <a:gd name="T9" fmla="*/ 92183 h 766"/>
                <a:gd name="T10" fmla="*/ 306458 w 750"/>
                <a:gd name="T11" fmla="*/ 28746 h 766"/>
                <a:gd name="T12" fmla="*/ 288095 w 750"/>
                <a:gd name="T13" fmla="*/ 9716 h 766"/>
                <a:gd name="T14" fmla="*/ 229033 w 750"/>
                <a:gd name="T15" fmla="*/ 6886 h 766"/>
                <a:gd name="T16" fmla="*/ 148438 w 750"/>
                <a:gd name="T17" fmla="*/ 10378 h 766"/>
                <a:gd name="T18" fmla="*/ 78908 w 750"/>
                <a:gd name="T19" fmla="*/ 58700 h 766"/>
                <a:gd name="T20" fmla="*/ 783 w 750"/>
                <a:gd name="T21" fmla="*/ 106473 h 766"/>
                <a:gd name="T22" fmla="*/ 19063 w 750"/>
                <a:gd name="T23" fmla="*/ 196893 h 766"/>
                <a:gd name="T24" fmla="*/ 48363 w 750"/>
                <a:gd name="T25" fmla="*/ 312814 h 766"/>
                <a:gd name="T26" fmla="*/ 83020 w 750"/>
                <a:gd name="T27" fmla="*/ 429041 h 766"/>
                <a:gd name="T28" fmla="*/ 98438 w 750"/>
                <a:gd name="T29" fmla="*/ 534845 h 766"/>
                <a:gd name="T30" fmla="*/ 152658 w 750"/>
                <a:gd name="T31" fmla="*/ 725009 h 766"/>
                <a:gd name="T32" fmla="*/ 166020 w 750"/>
                <a:gd name="T33" fmla="*/ 732554 h 766"/>
                <a:gd name="T34" fmla="*/ 220520 w 750"/>
                <a:gd name="T35" fmla="*/ 708406 h 766"/>
                <a:gd name="T36" fmla="*/ 215625 w 750"/>
                <a:gd name="T37" fmla="*/ 689392 h 766"/>
                <a:gd name="T38" fmla="*/ 224613 w 750"/>
                <a:gd name="T39" fmla="*/ 670861 h 766"/>
                <a:gd name="T40" fmla="*/ 237625 w 750"/>
                <a:gd name="T41" fmla="*/ 680591 h 766"/>
                <a:gd name="T42" fmla="*/ 241220 w 750"/>
                <a:gd name="T43" fmla="*/ 693951 h 766"/>
                <a:gd name="T44" fmla="*/ 242500 w 750"/>
                <a:gd name="T45" fmla="*/ 699109 h 766"/>
                <a:gd name="T46" fmla="*/ 243675 w 750"/>
                <a:gd name="T47" fmla="*/ 702600 h 766"/>
                <a:gd name="T48" fmla="*/ 246095 w 750"/>
                <a:gd name="T49" fmla="*/ 701933 h 766"/>
                <a:gd name="T50" fmla="*/ 296220 w 750"/>
                <a:gd name="T51" fmla="*/ 689392 h 766"/>
                <a:gd name="T52" fmla="*/ 290050 w 750"/>
                <a:gd name="T53" fmla="*/ 666266 h 766"/>
                <a:gd name="T54" fmla="*/ 307158 w 750"/>
                <a:gd name="T55" fmla="*/ 632818 h 766"/>
                <a:gd name="T56" fmla="*/ 331563 w 750"/>
                <a:gd name="T57" fmla="*/ 650069 h 766"/>
                <a:gd name="T58" fmla="*/ 334500 w 750"/>
                <a:gd name="T59" fmla="*/ 662212 h 766"/>
                <a:gd name="T60" fmla="*/ 336458 w 750"/>
                <a:gd name="T61" fmla="*/ 668029 h 766"/>
                <a:gd name="T62" fmla="*/ 336925 w 750"/>
                <a:gd name="T63" fmla="*/ 670861 h 766"/>
                <a:gd name="T64" fmla="*/ 399925 w 750"/>
                <a:gd name="T65" fmla="*/ 632818 h 766"/>
                <a:gd name="T66" fmla="*/ 448050 w 750"/>
                <a:gd name="T67" fmla="*/ 613391 h 766"/>
                <a:gd name="T68" fmla="*/ 456563 w 750"/>
                <a:gd name="T69" fmla="*/ 601797 h 766"/>
                <a:gd name="T70" fmla="*/ 189270 w 750"/>
                <a:gd name="T71" fmla="*/ 76669 h 766"/>
                <a:gd name="T72" fmla="*/ 127738 w 750"/>
                <a:gd name="T73" fmla="*/ 104745 h 766"/>
                <a:gd name="T74" fmla="*/ 108208 w 750"/>
                <a:gd name="T75" fmla="*/ 88142 h 766"/>
                <a:gd name="T76" fmla="*/ 148958 w 750"/>
                <a:gd name="T77" fmla="*/ 28746 h 766"/>
                <a:gd name="T78" fmla="*/ 200208 w 750"/>
                <a:gd name="T79" fmla="*/ 45989 h 766"/>
                <a:gd name="T80" fmla="*/ 189270 w 750"/>
                <a:gd name="T81" fmla="*/ 76669 h 76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750" h="766">
                  <a:moveTo>
                    <a:pt x="748" y="627"/>
                  </a:moveTo>
                  <a:cubicBezTo>
                    <a:pt x="736" y="598"/>
                    <a:pt x="703" y="515"/>
                    <a:pt x="696" y="504"/>
                  </a:cubicBezTo>
                  <a:cubicBezTo>
                    <a:pt x="683" y="485"/>
                    <a:pt x="656" y="435"/>
                    <a:pt x="647" y="413"/>
                  </a:cubicBezTo>
                  <a:cubicBezTo>
                    <a:pt x="638" y="392"/>
                    <a:pt x="614" y="312"/>
                    <a:pt x="588" y="263"/>
                  </a:cubicBezTo>
                  <a:cubicBezTo>
                    <a:pt x="563" y="213"/>
                    <a:pt x="539" y="148"/>
                    <a:pt x="512" y="96"/>
                  </a:cubicBezTo>
                  <a:cubicBezTo>
                    <a:pt x="501" y="75"/>
                    <a:pt x="501" y="43"/>
                    <a:pt x="502" y="30"/>
                  </a:cubicBezTo>
                  <a:cubicBezTo>
                    <a:pt x="502" y="17"/>
                    <a:pt x="491" y="13"/>
                    <a:pt x="472" y="10"/>
                  </a:cubicBezTo>
                  <a:cubicBezTo>
                    <a:pt x="438" y="4"/>
                    <a:pt x="406" y="3"/>
                    <a:pt x="375" y="7"/>
                  </a:cubicBezTo>
                  <a:cubicBezTo>
                    <a:pt x="348" y="11"/>
                    <a:pt x="297" y="0"/>
                    <a:pt x="243" y="11"/>
                  </a:cubicBezTo>
                  <a:cubicBezTo>
                    <a:pt x="190" y="22"/>
                    <a:pt x="185" y="36"/>
                    <a:pt x="129" y="61"/>
                  </a:cubicBezTo>
                  <a:cubicBezTo>
                    <a:pt x="73" y="86"/>
                    <a:pt x="2" y="93"/>
                    <a:pt x="1" y="111"/>
                  </a:cubicBezTo>
                  <a:cubicBezTo>
                    <a:pt x="0" y="130"/>
                    <a:pt x="2" y="181"/>
                    <a:pt x="31" y="205"/>
                  </a:cubicBezTo>
                  <a:cubicBezTo>
                    <a:pt x="59" y="230"/>
                    <a:pt x="61" y="267"/>
                    <a:pt x="79" y="326"/>
                  </a:cubicBezTo>
                  <a:cubicBezTo>
                    <a:pt x="98" y="386"/>
                    <a:pt x="117" y="402"/>
                    <a:pt x="136" y="447"/>
                  </a:cubicBezTo>
                  <a:cubicBezTo>
                    <a:pt x="155" y="492"/>
                    <a:pt x="156" y="516"/>
                    <a:pt x="161" y="557"/>
                  </a:cubicBezTo>
                  <a:cubicBezTo>
                    <a:pt x="165" y="592"/>
                    <a:pt x="228" y="707"/>
                    <a:pt x="250" y="755"/>
                  </a:cubicBezTo>
                  <a:cubicBezTo>
                    <a:pt x="254" y="763"/>
                    <a:pt x="267" y="766"/>
                    <a:pt x="272" y="763"/>
                  </a:cubicBezTo>
                  <a:cubicBezTo>
                    <a:pt x="295" y="751"/>
                    <a:pt x="327" y="743"/>
                    <a:pt x="361" y="738"/>
                  </a:cubicBezTo>
                  <a:cubicBezTo>
                    <a:pt x="353" y="718"/>
                    <a:pt x="353" y="718"/>
                    <a:pt x="353" y="718"/>
                  </a:cubicBezTo>
                  <a:cubicBezTo>
                    <a:pt x="351" y="710"/>
                    <a:pt x="358" y="701"/>
                    <a:pt x="368" y="699"/>
                  </a:cubicBezTo>
                  <a:cubicBezTo>
                    <a:pt x="378" y="696"/>
                    <a:pt x="387" y="701"/>
                    <a:pt x="389" y="709"/>
                  </a:cubicBezTo>
                  <a:cubicBezTo>
                    <a:pt x="395" y="723"/>
                    <a:pt x="395" y="723"/>
                    <a:pt x="395" y="723"/>
                  </a:cubicBezTo>
                  <a:cubicBezTo>
                    <a:pt x="396" y="725"/>
                    <a:pt x="397" y="726"/>
                    <a:pt x="397" y="728"/>
                  </a:cubicBezTo>
                  <a:cubicBezTo>
                    <a:pt x="399" y="732"/>
                    <a:pt x="399" y="732"/>
                    <a:pt x="399" y="732"/>
                  </a:cubicBezTo>
                  <a:cubicBezTo>
                    <a:pt x="401" y="732"/>
                    <a:pt x="402" y="731"/>
                    <a:pt x="403" y="731"/>
                  </a:cubicBezTo>
                  <a:cubicBezTo>
                    <a:pt x="435" y="728"/>
                    <a:pt x="445" y="718"/>
                    <a:pt x="485" y="718"/>
                  </a:cubicBezTo>
                  <a:cubicBezTo>
                    <a:pt x="475" y="694"/>
                    <a:pt x="475" y="694"/>
                    <a:pt x="475" y="694"/>
                  </a:cubicBezTo>
                  <a:cubicBezTo>
                    <a:pt x="472" y="679"/>
                    <a:pt x="484" y="664"/>
                    <a:pt x="503" y="659"/>
                  </a:cubicBezTo>
                  <a:cubicBezTo>
                    <a:pt x="521" y="654"/>
                    <a:pt x="539" y="663"/>
                    <a:pt x="543" y="677"/>
                  </a:cubicBezTo>
                  <a:cubicBezTo>
                    <a:pt x="548" y="690"/>
                    <a:pt x="548" y="690"/>
                    <a:pt x="548" y="690"/>
                  </a:cubicBezTo>
                  <a:cubicBezTo>
                    <a:pt x="549" y="692"/>
                    <a:pt x="550" y="694"/>
                    <a:pt x="551" y="696"/>
                  </a:cubicBezTo>
                  <a:cubicBezTo>
                    <a:pt x="552" y="699"/>
                    <a:pt x="552" y="699"/>
                    <a:pt x="552" y="699"/>
                  </a:cubicBezTo>
                  <a:cubicBezTo>
                    <a:pt x="614" y="679"/>
                    <a:pt x="624" y="678"/>
                    <a:pt x="655" y="659"/>
                  </a:cubicBezTo>
                  <a:cubicBezTo>
                    <a:pt x="682" y="642"/>
                    <a:pt x="698" y="642"/>
                    <a:pt x="734" y="639"/>
                  </a:cubicBezTo>
                  <a:cubicBezTo>
                    <a:pt x="740" y="638"/>
                    <a:pt x="750" y="633"/>
                    <a:pt x="748" y="627"/>
                  </a:cubicBezTo>
                  <a:close/>
                  <a:moveTo>
                    <a:pt x="310" y="80"/>
                  </a:moveTo>
                  <a:cubicBezTo>
                    <a:pt x="209" y="109"/>
                    <a:pt x="209" y="109"/>
                    <a:pt x="209" y="109"/>
                  </a:cubicBezTo>
                  <a:cubicBezTo>
                    <a:pt x="195" y="113"/>
                    <a:pt x="181" y="105"/>
                    <a:pt x="177" y="92"/>
                  </a:cubicBezTo>
                  <a:cubicBezTo>
                    <a:pt x="173" y="78"/>
                    <a:pt x="209" y="38"/>
                    <a:pt x="244" y="30"/>
                  </a:cubicBezTo>
                  <a:cubicBezTo>
                    <a:pt x="279" y="22"/>
                    <a:pt x="324" y="34"/>
                    <a:pt x="328" y="48"/>
                  </a:cubicBezTo>
                  <a:cubicBezTo>
                    <a:pt x="332" y="62"/>
                    <a:pt x="324" y="76"/>
                    <a:pt x="310" y="80"/>
                  </a:cubicBezTo>
                  <a:close/>
                </a:path>
              </a:pathLst>
            </a:custGeom>
            <a:solidFill>
              <a:srgbClr val="E8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62" name="Freeform 90">
              <a:extLst>
                <a:ext uri="{FF2B5EF4-FFF2-40B4-BE49-F238E27FC236}">
                  <a16:creationId xmlns:a16="http://schemas.microsoft.com/office/drawing/2014/main" id="{E4ABA47C-0DE5-497B-91D7-B62730203956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8" y="1341"/>
              <a:ext cx="1697" cy="1776"/>
            </a:xfrm>
            <a:custGeom>
              <a:avLst/>
              <a:gdLst>
                <a:gd name="T0" fmla="*/ 1167 w 679"/>
                <a:gd name="T1" fmla="*/ 104619 h 666"/>
                <a:gd name="T2" fmla="*/ 41433 w 679"/>
                <a:gd name="T3" fmla="*/ 76608 h 666"/>
                <a:gd name="T4" fmla="*/ 83383 w 679"/>
                <a:gd name="T5" fmla="*/ 54613 h 666"/>
                <a:gd name="T6" fmla="*/ 137694 w 679"/>
                <a:gd name="T7" fmla="*/ 30584 h 666"/>
                <a:gd name="T8" fmla="*/ 226611 w 679"/>
                <a:gd name="T9" fmla="*/ 14413 h 666"/>
                <a:gd name="T10" fmla="*/ 268041 w 679"/>
                <a:gd name="T11" fmla="*/ 6883 h 666"/>
                <a:gd name="T12" fmla="*/ 273432 w 679"/>
                <a:gd name="T13" fmla="*/ 23061 h 666"/>
                <a:gd name="T14" fmla="*/ 294883 w 679"/>
                <a:gd name="T15" fmla="*/ 83491 h 666"/>
                <a:gd name="T16" fmla="*/ 317332 w 679"/>
                <a:gd name="T17" fmla="*/ 185139 h 666"/>
                <a:gd name="T18" fmla="*/ 351424 w 679"/>
                <a:gd name="T19" fmla="*/ 315392 h 666"/>
                <a:gd name="T20" fmla="*/ 378259 w 679"/>
                <a:gd name="T21" fmla="*/ 398733 h 666"/>
                <a:gd name="T22" fmla="*/ 409434 w 679"/>
                <a:gd name="T23" fmla="*/ 516757 h 666"/>
                <a:gd name="T24" fmla="*/ 366052 w 679"/>
                <a:gd name="T25" fmla="*/ 528179 h 666"/>
                <a:gd name="T26" fmla="*/ 322977 w 679"/>
                <a:gd name="T27" fmla="*/ 560947 h 666"/>
                <a:gd name="T28" fmla="*/ 297812 w 679"/>
                <a:gd name="T29" fmla="*/ 579299 h 666"/>
                <a:gd name="T30" fmla="*/ 261253 w 679"/>
                <a:gd name="T31" fmla="*/ 594432 h 666"/>
                <a:gd name="T32" fmla="*/ 233949 w 679"/>
                <a:gd name="T33" fmla="*/ 600200 h 666"/>
                <a:gd name="T34" fmla="*/ 205929 w 679"/>
                <a:gd name="T35" fmla="*/ 608845 h 666"/>
                <a:gd name="T36" fmla="*/ 202225 w 679"/>
                <a:gd name="T37" fmla="*/ 613853 h 666"/>
                <a:gd name="T38" fmla="*/ 184011 w 679"/>
                <a:gd name="T39" fmla="*/ 618552 h 666"/>
                <a:gd name="T40" fmla="*/ 128450 w 679"/>
                <a:gd name="T41" fmla="*/ 632853 h 666"/>
                <a:gd name="T42" fmla="*/ 108935 w 679"/>
                <a:gd name="T43" fmla="*/ 566763 h 666"/>
                <a:gd name="T44" fmla="*/ 84550 w 679"/>
                <a:gd name="T45" fmla="*/ 484387 h 666"/>
                <a:gd name="T46" fmla="*/ 74293 w 679"/>
                <a:gd name="T47" fmla="*/ 422891 h 666"/>
                <a:gd name="T48" fmla="*/ 56061 w 679"/>
                <a:gd name="T49" fmla="*/ 329707 h 666"/>
                <a:gd name="T50" fmla="*/ 30426 w 679"/>
                <a:gd name="T51" fmla="*/ 236907 h 666"/>
                <a:gd name="T52" fmla="*/ 9757 w 679"/>
                <a:gd name="T53" fmla="*/ 135261 h 666"/>
                <a:gd name="T54" fmla="*/ 1167 w 679"/>
                <a:gd name="T55" fmla="*/ 104619 h 66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679" h="666">
                  <a:moveTo>
                    <a:pt x="2" y="109"/>
                  </a:moveTo>
                  <a:cubicBezTo>
                    <a:pt x="0" y="90"/>
                    <a:pt x="50" y="84"/>
                    <a:pt x="68" y="80"/>
                  </a:cubicBezTo>
                  <a:cubicBezTo>
                    <a:pt x="95" y="72"/>
                    <a:pt x="119" y="61"/>
                    <a:pt x="137" y="57"/>
                  </a:cubicBezTo>
                  <a:cubicBezTo>
                    <a:pt x="172" y="49"/>
                    <a:pt x="190" y="41"/>
                    <a:pt x="226" y="32"/>
                  </a:cubicBezTo>
                  <a:cubicBezTo>
                    <a:pt x="266" y="22"/>
                    <a:pt x="324" y="11"/>
                    <a:pt x="372" y="15"/>
                  </a:cubicBezTo>
                  <a:cubicBezTo>
                    <a:pt x="402" y="15"/>
                    <a:pt x="439" y="0"/>
                    <a:pt x="440" y="7"/>
                  </a:cubicBezTo>
                  <a:cubicBezTo>
                    <a:pt x="441" y="13"/>
                    <a:pt x="447" y="23"/>
                    <a:pt x="449" y="24"/>
                  </a:cubicBezTo>
                  <a:cubicBezTo>
                    <a:pt x="456" y="47"/>
                    <a:pt x="460" y="54"/>
                    <a:pt x="484" y="87"/>
                  </a:cubicBezTo>
                  <a:cubicBezTo>
                    <a:pt x="507" y="119"/>
                    <a:pt x="485" y="146"/>
                    <a:pt x="521" y="193"/>
                  </a:cubicBezTo>
                  <a:cubicBezTo>
                    <a:pt x="558" y="241"/>
                    <a:pt x="569" y="292"/>
                    <a:pt x="577" y="329"/>
                  </a:cubicBezTo>
                  <a:cubicBezTo>
                    <a:pt x="586" y="365"/>
                    <a:pt x="605" y="393"/>
                    <a:pt x="621" y="416"/>
                  </a:cubicBezTo>
                  <a:cubicBezTo>
                    <a:pt x="637" y="438"/>
                    <a:pt x="666" y="521"/>
                    <a:pt x="672" y="539"/>
                  </a:cubicBezTo>
                  <a:cubicBezTo>
                    <a:pt x="679" y="557"/>
                    <a:pt x="642" y="530"/>
                    <a:pt x="601" y="551"/>
                  </a:cubicBezTo>
                  <a:cubicBezTo>
                    <a:pt x="559" y="571"/>
                    <a:pt x="554" y="572"/>
                    <a:pt x="530" y="585"/>
                  </a:cubicBezTo>
                  <a:cubicBezTo>
                    <a:pt x="506" y="598"/>
                    <a:pt x="507" y="597"/>
                    <a:pt x="489" y="604"/>
                  </a:cubicBezTo>
                  <a:cubicBezTo>
                    <a:pt x="470" y="610"/>
                    <a:pt x="448" y="614"/>
                    <a:pt x="429" y="620"/>
                  </a:cubicBezTo>
                  <a:cubicBezTo>
                    <a:pt x="410" y="626"/>
                    <a:pt x="406" y="620"/>
                    <a:pt x="384" y="626"/>
                  </a:cubicBezTo>
                  <a:cubicBezTo>
                    <a:pt x="359" y="630"/>
                    <a:pt x="338" y="635"/>
                    <a:pt x="338" y="635"/>
                  </a:cubicBezTo>
                  <a:cubicBezTo>
                    <a:pt x="332" y="640"/>
                    <a:pt x="332" y="640"/>
                    <a:pt x="332" y="640"/>
                  </a:cubicBezTo>
                  <a:cubicBezTo>
                    <a:pt x="302" y="645"/>
                    <a:pt x="302" y="645"/>
                    <a:pt x="302" y="645"/>
                  </a:cubicBezTo>
                  <a:cubicBezTo>
                    <a:pt x="260" y="655"/>
                    <a:pt x="220" y="666"/>
                    <a:pt x="211" y="660"/>
                  </a:cubicBezTo>
                  <a:cubicBezTo>
                    <a:pt x="204" y="655"/>
                    <a:pt x="189" y="609"/>
                    <a:pt x="179" y="591"/>
                  </a:cubicBezTo>
                  <a:cubicBezTo>
                    <a:pt x="169" y="572"/>
                    <a:pt x="152" y="538"/>
                    <a:pt x="139" y="505"/>
                  </a:cubicBezTo>
                  <a:cubicBezTo>
                    <a:pt x="125" y="472"/>
                    <a:pt x="132" y="496"/>
                    <a:pt x="122" y="441"/>
                  </a:cubicBezTo>
                  <a:cubicBezTo>
                    <a:pt x="111" y="387"/>
                    <a:pt x="109" y="371"/>
                    <a:pt x="92" y="344"/>
                  </a:cubicBezTo>
                  <a:cubicBezTo>
                    <a:pt x="75" y="316"/>
                    <a:pt x="67" y="283"/>
                    <a:pt x="50" y="247"/>
                  </a:cubicBezTo>
                  <a:cubicBezTo>
                    <a:pt x="33" y="211"/>
                    <a:pt x="39" y="189"/>
                    <a:pt x="16" y="141"/>
                  </a:cubicBezTo>
                  <a:cubicBezTo>
                    <a:pt x="5" y="127"/>
                    <a:pt x="0" y="121"/>
                    <a:pt x="2" y="109"/>
                  </a:cubicBezTo>
                  <a:close/>
                </a:path>
              </a:pathLst>
            </a:custGeom>
            <a:solidFill>
              <a:srgbClr val="C500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63" name="Freeform 91">
              <a:extLst>
                <a:ext uri="{FF2B5EF4-FFF2-40B4-BE49-F238E27FC236}">
                  <a16:creationId xmlns:a16="http://schemas.microsoft.com/office/drawing/2014/main" id="{2FB735C9-BEED-4CD7-8F54-396775268A2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3" y="2965"/>
              <a:ext cx="160" cy="99"/>
            </a:xfrm>
            <a:custGeom>
              <a:avLst/>
              <a:gdLst>
                <a:gd name="T0" fmla="*/ 37895 w 64"/>
                <a:gd name="T1" fmla="*/ 19730 h 37"/>
                <a:gd name="T2" fmla="*/ 16613 w 64"/>
                <a:gd name="T3" fmla="*/ 4003 h 37"/>
                <a:gd name="T4" fmla="*/ 1958 w 64"/>
                <a:gd name="T5" fmla="*/ 34535 h 37"/>
                <a:gd name="T6" fmla="*/ 4895 w 64"/>
                <a:gd name="T7" fmla="*/ 36341 h 37"/>
                <a:gd name="T8" fmla="*/ 39063 w 64"/>
                <a:gd name="T9" fmla="*/ 20555 h 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4" h="37">
                  <a:moveTo>
                    <a:pt x="62" y="20"/>
                  </a:moveTo>
                  <a:cubicBezTo>
                    <a:pt x="59" y="7"/>
                    <a:pt x="43" y="0"/>
                    <a:pt x="27" y="4"/>
                  </a:cubicBezTo>
                  <a:cubicBezTo>
                    <a:pt x="10" y="8"/>
                    <a:pt x="0" y="22"/>
                    <a:pt x="3" y="35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64" y="21"/>
                    <a:pt x="64" y="21"/>
                    <a:pt x="64" y="21"/>
                  </a:cubicBezTo>
                </a:path>
              </a:pathLst>
            </a:custGeom>
            <a:solidFill>
              <a:srgbClr val="B00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64" name="Freeform 92">
              <a:extLst>
                <a:ext uri="{FF2B5EF4-FFF2-40B4-BE49-F238E27FC236}">
                  <a16:creationId xmlns:a16="http://schemas.microsoft.com/office/drawing/2014/main" id="{FDAD4945-658F-48C8-9E8E-F4A669F6A0B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8" y="2840"/>
              <a:ext cx="247" cy="157"/>
            </a:xfrm>
            <a:custGeom>
              <a:avLst/>
              <a:gdLst>
                <a:gd name="T0" fmla="*/ 59559 w 99"/>
                <a:gd name="T1" fmla="*/ 30131 h 59"/>
                <a:gd name="T2" fmla="*/ 25815 w 99"/>
                <a:gd name="T3" fmla="*/ 5708 h 59"/>
                <a:gd name="T4" fmla="*/ 2907 w 99"/>
                <a:gd name="T5" fmla="*/ 51890 h 59"/>
                <a:gd name="T6" fmla="*/ 3573 w 99"/>
                <a:gd name="T7" fmla="*/ 54700 h 59"/>
                <a:gd name="T8" fmla="*/ 15002 w 99"/>
                <a:gd name="T9" fmla="*/ 54700 h 59"/>
                <a:gd name="T10" fmla="*/ 59559 w 99"/>
                <a:gd name="T11" fmla="*/ 31879 h 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9" h="59">
                  <a:moveTo>
                    <a:pt x="99" y="32"/>
                  </a:moveTo>
                  <a:cubicBezTo>
                    <a:pt x="94" y="11"/>
                    <a:pt x="69" y="0"/>
                    <a:pt x="43" y="6"/>
                  </a:cubicBezTo>
                  <a:cubicBezTo>
                    <a:pt x="17" y="12"/>
                    <a:pt x="0" y="34"/>
                    <a:pt x="5" y="55"/>
                  </a:cubicBezTo>
                  <a:cubicBezTo>
                    <a:pt x="6" y="58"/>
                    <a:pt x="6" y="58"/>
                    <a:pt x="6" y="58"/>
                  </a:cubicBezTo>
                  <a:cubicBezTo>
                    <a:pt x="6" y="58"/>
                    <a:pt x="22" y="59"/>
                    <a:pt x="25" y="58"/>
                  </a:cubicBezTo>
                  <a:cubicBezTo>
                    <a:pt x="28" y="58"/>
                    <a:pt x="99" y="34"/>
                    <a:pt x="99" y="34"/>
                  </a:cubicBezTo>
                </a:path>
              </a:pathLst>
            </a:custGeom>
            <a:solidFill>
              <a:srgbClr val="B00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65" name="Freeform 93">
              <a:extLst>
                <a:ext uri="{FF2B5EF4-FFF2-40B4-BE49-F238E27FC236}">
                  <a16:creationId xmlns:a16="http://schemas.microsoft.com/office/drawing/2014/main" id="{0783F815-7B13-4A7A-92A5-2699D6EE0067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3" y="1768"/>
              <a:ext cx="357" cy="957"/>
            </a:xfrm>
            <a:custGeom>
              <a:avLst/>
              <a:gdLst>
                <a:gd name="T0" fmla="*/ 67123 w 143"/>
                <a:gd name="T1" fmla="*/ 121694 h 359"/>
                <a:gd name="T2" fmla="*/ 64213 w 143"/>
                <a:gd name="T3" fmla="*/ 84280 h 359"/>
                <a:gd name="T4" fmla="*/ 57415 w 143"/>
                <a:gd name="T5" fmla="*/ 18980 h 359"/>
                <a:gd name="T6" fmla="*/ 0 w 143"/>
                <a:gd name="T7" fmla="*/ 23037 h 359"/>
                <a:gd name="T8" fmla="*/ 41609 w 143"/>
                <a:gd name="T9" fmla="*/ 67870 h 359"/>
                <a:gd name="T10" fmla="*/ 30265 w 143"/>
                <a:gd name="T11" fmla="*/ 161794 h 359"/>
                <a:gd name="T12" fmla="*/ 36287 w 143"/>
                <a:gd name="T13" fmla="*/ 213091 h 359"/>
                <a:gd name="T14" fmla="*/ 41609 w 143"/>
                <a:gd name="T15" fmla="*/ 272742 h 359"/>
                <a:gd name="T16" fmla="*/ 52559 w 143"/>
                <a:gd name="T17" fmla="*/ 343384 h 359"/>
                <a:gd name="T18" fmla="*/ 52559 w 143"/>
                <a:gd name="T19" fmla="*/ 275563 h 359"/>
                <a:gd name="T20" fmla="*/ 53725 w 143"/>
                <a:gd name="T21" fmla="*/ 221030 h 359"/>
                <a:gd name="T22" fmla="*/ 80412 w 143"/>
                <a:gd name="T23" fmla="*/ 148212 h 359"/>
                <a:gd name="T24" fmla="*/ 80412 w 143"/>
                <a:gd name="T25" fmla="*/ 118716 h 359"/>
                <a:gd name="T26" fmla="*/ 68289 w 143"/>
                <a:gd name="T27" fmla="*/ 138912 h 359"/>
                <a:gd name="T28" fmla="*/ 67123 w 143"/>
                <a:gd name="T29" fmla="*/ 121694 h 35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43" h="359">
                  <a:moveTo>
                    <a:pt x="111" y="127"/>
                  </a:moveTo>
                  <a:cubicBezTo>
                    <a:pt x="113" y="114"/>
                    <a:pt x="105" y="97"/>
                    <a:pt x="106" y="88"/>
                  </a:cubicBezTo>
                  <a:cubicBezTo>
                    <a:pt x="112" y="63"/>
                    <a:pt x="112" y="36"/>
                    <a:pt x="95" y="20"/>
                  </a:cubicBezTo>
                  <a:cubicBezTo>
                    <a:pt x="73" y="0"/>
                    <a:pt x="29" y="27"/>
                    <a:pt x="0" y="24"/>
                  </a:cubicBezTo>
                  <a:cubicBezTo>
                    <a:pt x="55" y="29"/>
                    <a:pt x="72" y="28"/>
                    <a:pt x="69" y="71"/>
                  </a:cubicBezTo>
                  <a:cubicBezTo>
                    <a:pt x="65" y="115"/>
                    <a:pt x="50" y="152"/>
                    <a:pt x="50" y="169"/>
                  </a:cubicBezTo>
                  <a:cubicBezTo>
                    <a:pt x="50" y="186"/>
                    <a:pt x="48" y="196"/>
                    <a:pt x="60" y="223"/>
                  </a:cubicBezTo>
                  <a:cubicBezTo>
                    <a:pt x="72" y="250"/>
                    <a:pt x="70" y="251"/>
                    <a:pt x="69" y="285"/>
                  </a:cubicBezTo>
                  <a:cubicBezTo>
                    <a:pt x="67" y="318"/>
                    <a:pt x="85" y="329"/>
                    <a:pt x="87" y="359"/>
                  </a:cubicBezTo>
                  <a:cubicBezTo>
                    <a:pt x="85" y="310"/>
                    <a:pt x="87" y="323"/>
                    <a:pt x="87" y="288"/>
                  </a:cubicBezTo>
                  <a:cubicBezTo>
                    <a:pt x="87" y="253"/>
                    <a:pt x="101" y="253"/>
                    <a:pt x="89" y="231"/>
                  </a:cubicBezTo>
                  <a:cubicBezTo>
                    <a:pt x="82" y="218"/>
                    <a:pt x="118" y="182"/>
                    <a:pt x="133" y="155"/>
                  </a:cubicBezTo>
                  <a:cubicBezTo>
                    <a:pt x="143" y="138"/>
                    <a:pt x="133" y="124"/>
                    <a:pt x="133" y="124"/>
                  </a:cubicBezTo>
                  <a:cubicBezTo>
                    <a:pt x="133" y="124"/>
                    <a:pt x="143" y="140"/>
                    <a:pt x="113" y="145"/>
                  </a:cubicBezTo>
                  <a:cubicBezTo>
                    <a:pt x="98" y="148"/>
                    <a:pt x="110" y="139"/>
                    <a:pt x="111" y="127"/>
                  </a:cubicBezTo>
                  <a:close/>
                </a:path>
              </a:pathLst>
            </a:custGeom>
            <a:solidFill>
              <a:srgbClr val="B00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66" name="Freeform 94">
              <a:extLst>
                <a:ext uri="{FF2B5EF4-FFF2-40B4-BE49-F238E27FC236}">
                  <a16:creationId xmlns:a16="http://schemas.microsoft.com/office/drawing/2014/main" id="{866F63EB-6E6D-4DE4-BAB9-8299798484F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5" y="2528"/>
              <a:ext cx="612" cy="296"/>
            </a:xfrm>
            <a:custGeom>
              <a:avLst/>
              <a:gdLst>
                <a:gd name="T0" fmla="*/ 63108 w 245"/>
                <a:gd name="T1" fmla="*/ 29789 h 111"/>
                <a:gd name="T2" fmla="*/ 43767 w 245"/>
                <a:gd name="T3" fmla="*/ 2824 h 111"/>
                <a:gd name="T4" fmla="*/ 23548 w 245"/>
                <a:gd name="T5" fmla="*/ 67299 h 111"/>
                <a:gd name="T6" fmla="*/ 6035 w 245"/>
                <a:gd name="T7" fmla="*/ 106403 h 111"/>
                <a:gd name="T8" fmla="*/ 33245 w 245"/>
                <a:gd name="T9" fmla="*/ 88043 h 111"/>
                <a:gd name="T10" fmla="*/ 46679 w 245"/>
                <a:gd name="T11" fmla="*/ 38435 h 111"/>
                <a:gd name="T12" fmla="*/ 70902 w 245"/>
                <a:gd name="T13" fmla="*/ 83491 h 111"/>
                <a:gd name="T14" fmla="*/ 102014 w 245"/>
                <a:gd name="T15" fmla="*/ 93205 h 111"/>
                <a:gd name="T16" fmla="*/ 148701 w 245"/>
                <a:gd name="T17" fmla="*/ 73784 h 111"/>
                <a:gd name="T18" fmla="*/ 95969 w 245"/>
                <a:gd name="T19" fmla="*/ 67299 h 111"/>
                <a:gd name="T20" fmla="*/ 63108 w 245"/>
                <a:gd name="T21" fmla="*/ 29789 h 11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45" h="111">
                  <a:moveTo>
                    <a:pt x="104" y="31"/>
                  </a:moveTo>
                  <a:cubicBezTo>
                    <a:pt x="107" y="15"/>
                    <a:pt x="88" y="0"/>
                    <a:pt x="72" y="3"/>
                  </a:cubicBezTo>
                  <a:cubicBezTo>
                    <a:pt x="49" y="7"/>
                    <a:pt x="38" y="49"/>
                    <a:pt x="39" y="70"/>
                  </a:cubicBezTo>
                  <a:cubicBezTo>
                    <a:pt x="42" y="89"/>
                    <a:pt x="20" y="111"/>
                    <a:pt x="10" y="111"/>
                  </a:cubicBezTo>
                  <a:cubicBezTo>
                    <a:pt x="0" y="111"/>
                    <a:pt x="40" y="106"/>
                    <a:pt x="55" y="92"/>
                  </a:cubicBezTo>
                  <a:cubicBezTo>
                    <a:pt x="70" y="79"/>
                    <a:pt x="57" y="25"/>
                    <a:pt x="77" y="40"/>
                  </a:cubicBezTo>
                  <a:cubicBezTo>
                    <a:pt x="97" y="55"/>
                    <a:pt x="104" y="84"/>
                    <a:pt x="117" y="87"/>
                  </a:cubicBezTo>
                  <a:cubicBezTo>
                    <a:pt x="131" y="91"/>
                    <a:pt x="127" y="109"/>
                    <a:pt x="168" y="97"/>
                  </a:cubicBezTo>
                  <a:cubicBezTo>
                    <a:pt x="208" y="86"/>
                    <a:pt x="221" y="77"/>
                    <a:pt x="245" y="77"/>
                  </a:cubicBezTo>
                  <a:cubicBezTo>
                    <a:pt x="193" y="64"/>
                    <a:pt x="184" y="72"/>
                    <a:pt x="158" y="70"/>
                  </a:cubicBezTo>
                  <a:cubicBezTo>
                    <a:pt x="131" y="69"/>
                    <a:pt x="117" y="83"/>
                    <a:pt x="104" y="31"/>
                  </a:cubicBezTo>
                  <a:close/>
                </a:path>
              </a:pathLst>
            </a:custGeom>
            <a:solidFill>
              <a:srgbClr val="B00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67" name="Freeform 95">
              <a:extLst>
                <a:ext uri="{FF2B5EF4-FFF2-40B4-BE49-F238E27FC236}">
                  <a16:creationId xmlns:a16="http://schemas.microsoft.com/office/drawing/2014/main" id="{87B404AA-7644-4B83-BA35-2983C3FBF47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8" y="1403"/>
              <a:ext cx="369" cy="677"/>
            </a:xfrm>
            <a:custGeom>
              <a:avLst/>
              <a:gdLst>
                <a:gd name="T0" fmla="*/ 79754 w 148"/>
                <a:gd name="T1" fmla="*/ 185375 h 254"/>
                <a:gd name="T2" fmla="*/ 70641 w 148"/>
                <a:gd name="T3" fmla="*/ 153770 h 254"/>
                <a:gd name="T4" fmla="*/ 55021 w 148"/>
                <a:gd name="T5" fmla="*/ 117587 h 254"/>
                <a:gd name="T6" fmla="*/ 48573 w 148"/>
                <a:gd name="T7" fmla="*/ 82066 h 254"/>
                <a:gd name="T8" fmla="*/ 49040 w 148"/>
                <a:gd name="T9" fmla="*/ 48699 h 254"/>
                <a:gd name="T10" fmla="*/ 35352 w 148"/>
                <a:gd name="T11" fmla="*/ 0 h 254"/>
                <a:gd name="T12" fmla="*/ 0 w 148"/>
                <a:gd name="T13" fmla="*/ 3878 h 254"/>
                <a:gd name="T14" fmla="*/ 19171 w 148"/>
                <a:gd name="T15" fmla="*/ 48699 h 254"/>
                <a:gd name="T16" fmla="*/ 38453 w 148"/>
                <a:gd name="T17" fmla="*/ 129152 h 254"/>
                <a:gd name="T18" fmla="*/ 63406 w 148"/>
                <a:gd name="T19" fmla="*/ 178499 h 254"/>
                <a:gd name="T20" fmla="*/ 76597 w 148"/>
                <a:gd name="T21" fmla="*/ 192892 h 254"/>
                <a:gd name="T22" fmla="*/ 85753 w 148"/>
                <a:gd name="T23" fmla="*/ 242657 h 254"/>
                <a:gd name="T24" fmla="*/ 79754 w 148"/>
                <a:gd name="T25" fmla="*/ 185375 h 25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8" h="254">
                  <a:moveTo>
                    <a:pt x="133" y="194"/>
                  </a:moveTo>
                  <a:cubicBezTo>
                    <a:pt x="123" y="188"/>
                    <a:pt x="123" y="171"/>
                    <a:pt x="118" y="161"/>
                  </a:cubicBezTo>
                  <a:cubicBezTo>
                    <a:pt x="110" y="148"/>
                    <a:pt x="99" y="137"/>
                    <a:pt x="92" y="123"/>
                  </a:cubicBezTo>
                  <a:cubicBezTo>
                    <a:pt x="87" y="112"/>
                    <a:pt x="81" y="99"/>
                    <a:pt x="81" y="86"/>
                  </a:cubicBezTo>
                  <a:cubicBezTo>
                    <a:pt x="80" y="74"/>
                    <a:pt x="87" y="61"/>
                    <a:pt x="82" y="51"/>
                  </a:cubicBezTo>
                  <a:cubicBezTo>
                    <a:pt x="72" y="27"/>
                    <a:pt x="67" y="0"/>
                    <a:pt x="59" y="0"/>
                  </a:cubicBezTo>
                  <a:cubicBezTo>
                    <a:pt x="50" y="0"/>
                    <a:pt x="20" y="12"/>
                    <a:pt x="0" y="4"/>
                  </a:cubicBezTo>
                  <a:cubicBezTo>
                    <a:pt x="12" y="22"/>
                    <a:pt x="25" y="9"/>
                    <a:pt x="32" y="51"/>
                  </a:cubicBezTo>
                  <a:cubicBezTo>
                    <a:pt x="39" y="93"/>
                    <a:pt x="40" y="82"/>
                    <a:pt x="64" y="135"/>
                  </a:cubicBezTo>
                  <a:cubicBezTo>
                    <a:pt x="87" y="187"/>
                    <a:pt x="87" y="153"/>
                    <a:pt x="106" y="187"/>
                  </a:cubicBezTo>
                  <a:cubicBezTo>
                    <a:pt x="111" y="196"/>
                    <a:pt x="124" y="195"/>
                    <a:pt x="128" y="202"/>
                  </a:cubicBezTo>
                  <a:cubicBezTo>
                    <a:pt x="138" y="219"/>
                    <a:pt x="137" y="241"/>
                    <a:pt x="143" y="254"/>
                  </a:cubicBezTo>
                  <a:cubicBezTo>
                    <a:pt x="136" y="220"/>
                    <a:pt x="148" y="211"/>
                    <a:pt x="133" y="194"/>
                  </a:cubicBezTo>
                  <a:close/>
                </a:path>
              </a:pathLst>
            </a:custGeom>
            <a:solidFill>
              <a:srgbClr val="B00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68" name="Freeform 96">
              <a:extLst>
                <a:ext uri="{FF2B5EF4-FFF2-40B4-BE49-F238E27FC236}">
                  <a16:creationId xmlns:a16="http://schemas.microsoft.com/office/drawing/2014/main" id="{DD2AB3D5-CE38-4BFF-80F0-5987262283F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0" y="3403"/>
              <a:ext cx="170" cy="149"/>
            </a:xfrm>
            <a:custGeom>
              <a:avLst/>
              <a:gdLst>
                <a:gd name="T0" fmla="*/ 39845 w 68"/>
                <a:gd name="T1" fmla="*/ 18795 h 56"/>
                <a:gd name="T2" fmla="*/ 17113 w 68"/>
                <a:gd name="T3" fmla="*/ 3858 h 56"/>
                <a:gd name="T4" fmla="*/ 2470 w 68"/>
                <a:gd name="T5" fmla="*/ 32926 h 56"/>
                <a:gd name="T6" fmla="*/ 24425 w 68"/>
                <a:gd name="T7" fmla="*/ 48920 h 56"/>
                <a:gd name="T8" fmla="*/ 39845 w 68"/>
                <a:gd name="T9" fmla="*/ 18795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8" h="56">
                  <a:moveTo>
                    <a:pt x="65" y="20"/>
                  </a:moveTo>
                  <a:cubicBezTo>
                    <a:pt x="61" y="7"/>
                    <a:pt x="45" y="0"/>
                    <a:pt x="28" y="4"/>
                  </a:cubicBezTo>
                  <a:cubicBezTo>
                    <a:pt x="11" y="8"/>
                    <a:pt x="0" y="22"/>
                    <a:pt x="4" y="35"/>
                  </a:cubicBezTo>
                  <a:cubicBezTo>
                    <a:pt x="7" y="49"/>
                    <a:pt x="23" y="56"/>
                    <a:pt x="40" y="52"/>
                  </a:cubicBezTo>
                  <a:cubicBezTo>
                    <a:pt x="57" y="48"/>
                    <a:pt x="68" y="34"/>
                    <a:pt x="65" y="20"/>
                  </a:cubicBezTo>
                  <a:close/>
                </a:path>
              </a:pathLst>
            </a:custGeom>
            <a:solidFill>
              <a:srgbClr val="AFD3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69" name="Freeform 97">
              <a:extLst>
                <a:ext uri="{FF2B5EF4-FFF2-40B4-BE49-F238E27FC236}">
                  <a16:creationId xmlns:a16="http://schemas.microsoft.com/office/drawing/2014/main" id="{B72D99DA-A6A4-42AD-9EEC-068D0207A40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0" y="3419"/>
              <a:ext cx="130" cy="117"/>
            </a:xfrm>
            <a:custGeom>
              <a:avLst/>
              <a:gdLst>
                <a:gd name="T0" fmla="*/ 30595 w 52"/>
                <a:gd name="T1" fmla="*/ 15152 h 44"/>
                <a:gd name="T2" fmla="*/ 13488 w 52"/>
                <a:gd name="T3" fmla="*/ 2800 h 44"/>
                <a:gd name="T4" fmla="*/ 1958 w 52"/>
                <a:gd name="T5" fmla="*/ 26189 h 44"/>
                <a:gd name="T6" fmla="*/ 19063 w 52"/>
                <a:gd name="T7" fmla="*/ 37491 h 44"/>
                <a:gd name="T8" fmla="*/ 30595 w 52"/>
                <a:gd name="T9" fmla="*/ 15152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2" h="44">
                  <a:moveTo>
                    <a:pt x="50" y="16"/>
                  </a:moveTo>
                  <a:cubicBezTo>
                    <a:pt x="47" y="6"/>
                    <a:pt x="35" y="0"/>
                    <a:pt x="22" y="3"/>
                  </a:cubicBezTo>
                  <a:cubicBezTo>
                    <a:pt x="9" y="7"/>
                    <a:pt x="0" y="17"/>
                    <a:pt x="3" y="28"/>
                  </a:cubicBezTo>
                  <a:cubicBezTo>
                    <a:pt x="5" y="38"/>
                    <a:pt x="18" y="44"/>
                    <a:pt x="31" y="40"/>
                  </a:cubicBezTo>
                  <a:cubicBezTo>
                    <a:pt x="44" y="37"/>
                    <a:pt x="52" y="26"/>
                    <a:pt x="50" y="16"/>
                  </a:cubicBezTo>
                  <a:close/>
                </a:path>
              </a:pathLst>
            </a:custGeom>
            <a:solidFill>
              <a:srgbClr val="7CA0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70" name="Freeform 98">
              <a:extLst>
                <a:ext uri="{FF2B5EF4-FFF2-40B4-BE49-F238E27FC236}">
                  <a16:creationId xmlns:a16="http://schemas.microsoft.com/office/drawing/2014/main" id="{EE788911-8FE1-460D-8B46-E5194E9C3D1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7" y="3424"/>
              <a:ext cx="95" cy="59"/>
            </a:xfrm>
            <a:custGeom>
              <a:avLst/>
              <a:gdLst>
                <a:gd name="T0" fmla="*/ 11720 w 38"/>
                <a:gd name="T1" fmla="*/ 1078 h 22"/>
                <a:gd name="T2" fmla="*/ 0 w 38"/>
                <a:gd name="T3" fmla="*/ 17901 h 22"/>
                <a:gd name="T4" fmla="*/ 11720 w 38"/>
                <a:gd name="T5" fmla="*/ 20792 h 22"/>
                <a:gd name="T6" fmla="*/ 23250 w 38"/>
                <a:gd name="T7" fmla="*/ 4149 h 22"/>
                <a:gd name="T8" fmla="*/ 11720 w 38"/>
                <a:gd name="T9" fmla="*/ 1078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" h="22">
                  <a:moveTo>
                    <a:pt x="19" y="1"/>
                  </a:moveTo>
                  <a:cubicBezTo>
                    <a:pt x="9" y="4"/>
                    <a:pt x="1" y="11"/>
                    <a:pt x="0" y="18"/>
                  </a:cubicBezTo>
                  <a:cubicBezTo>
                    <a:pt x="5" y="21"/>
                    <a:pt x="12" y="22"/>
                    <a:pt x="19" y="21"/>
                  </a:cubicBezTo>
                  <a:cubicBezTo>
                    <a:pt x="29" y="18"/>
                    <a:pt x="36" y="11"/>
                    <a:pt x="38" y="4"/>
                  </a:cubicBezTo>
                  <a:cubicBezTo>
                    <a:pt x="33" y="1"/>
                    <a:pt x="26" y="0"/>
                    <a:pt x="19" y="1"/>
                  </a:cubicBezTo>
                  <a:close/>
                </a:path>
              </a:pathLst>
            </a:custGeom>
            <a:solidFill>
              <a:srgbClr val="427A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71" name="Freeform 99">
              <a:extLst>
                <a:ext uri="{FF2B5EF4-FFF2-40B4-BE49-F238E27FC236}">
                  <a16:creationId xmlns:a16="http://schemas.microsoft.com/office/drawing/2014/main" id="{8874EC1E-77DC-4750-9386-F956E995A1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0" y="3107"/>
              <a:ext cx="312" cy="309"/>
            </a:xfrm>
            <a:custGeom>
              <a:avLst/>
              <a:gdLst>
                <a:gd name="T0" fmla="*/ 61596 w 125"/>
                <a:gd name="T1" fmla="*/ 31377 h 116"/>
                <a:gd name="T2" fmla="*/ 26620 w 125"/>
                <a:gd name="T3" fmla="*/ 6841 h 116"/>
                <a:gd name="T4" fmla="*/ 2910 w 125"/>
                <a:gd name="T5" fmla="*/ 54325 h 116"/>
                <a:gd name="T6" fmla="*/ 16965 w 125"/>
                <a:gd name="T7" fmla="*/ 110369 h 116"/>
                <a:gd name="T8" fmla="*/ 40403 w 125"/>
                <a:gd name="T9" fmla="*/ 62884 h 116"/>
                <a:gd name="T10" fmla="*/ 75452 w 125"/>
                <a:gd name="T11" fmla="*/ 87556 h 116"/>
                <a:gd name="T12" fmla="*/ 61596 w 125"/>
                <a:gd name="T13" fmla="*/ 31377 h 1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5" h="116">
                  <a:moveTo>
                    <a:pt x="102" y="33"/>
                  </a:moveTo>
                  <a:cubicBezTo>
                    <a:pt x="97" y="12"/>
                    <a:pt x="71" y="0"/>
                    <a:pt x="44" y="7"/>
                  </a:cubicBezTo>
                  <a:cubicBezTo>
                    <a:pt x="18" y="13"/>
                    <a:pt x="0" y="36"/>
                    <a:pt x="5" y="57"/>
                  </a:cubicBezTo>
                  <a:cubicBezTo>
                    <a:pt x="28" y="116"/>
                    <a:pt x="28" y="116"/>
                    <a:pt x="28" y="116"/>
                  </a:cubicBezTo>
                  <a:cubicBezTo>
                    <a:pt x="23" y="95"/>
                    <a:pt x="41" y="73"/>
                    <a:pt x="67" y="66"/>
                  </a:cubicBezTo>
                  <a:cubicBezTo>
                    <a:pt x="94" y="60"/>
                    <a:pt x="120" y="71"/>
                    <a:pt x="125" y="92"/>
                  </a:cubicBezTo>
                  <a:lnTo>
                    <a:pt x="102" y="33"/>
                  </a:lnTo>
                  <a:close/>
                </a:path>
              </a:pathLst>
            </a:custGeom>
            <a:solidFill>
              <a:srgbClr val="C1C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72" name="Freeform 100">
              <a:extLst>
                <a:ext uri="{FF2B5EF4-FFF2-40B4-BE49-F238E27FC236}">
                  <a16:creationId xmlns:a16="http://schemas.microsoft.com/office/drawing/2014/main" id="{4BE9C5B8-BC3F-4FEA-AC14-1ABB91138F3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8" y="3133"/>
              <a:ext cx="172" cy="214"/>
            </a:xfrm>
            <a:custGeom>
              <a:avLst/>
              <a:gdLst>
                <a:gd name="T0" fmla="*/ 15597 w 69"/>
                <a:gd name="T1" fmla="*/ 24522 h 80"/>
                <a:gd name="T2" fmla="*/ 36494 w 69"/>
                <a:gd name="T3" fmla="*/ 4802 h 80"/>
                <a:gd name="T4" fmla="*/ 41278 w 69"/>
                <a:gd name="T5" fmla="*/ 2870 h 80"/>
                <a:gd name="T6" fmla="*/ 23980 w 69"/>
                <a:gd name="T7" fmla="*/ 2870 h 80"/>
                <a:gd name="T8" fmla="*/ 2897 w 69"/>
                <a:gd name="T9" fmla="*/ 46855 h 80"/>
                <a:gd name="T10" fmla="*/ 10116 w 69"/>
                <a:gd name="T11" fmla="*/ 78348 h 80"/>
                <a:gd name="T12" fmla="*/ 15597 w 69"/>
                <a:gd name="T13" fmla="*/ 24522 h 8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9" h="80">
                  <a:moveTo>
                    <a:pt x="26" y="25"/>
                  </a:moveTo>
                  <a:cubicBezTo>
                    <a:pt x="34" y="15"/>
                    <a:pt x="47" y="8"/>
                    <a:pt x="61" y="5"/>
                  </a:cubicBezTo>
                  <a:cubicBezTo>
                    <a:pt x="64" y="4"/>
                    <a:pt x="67" y="4"/>
                    <a:pt x="69" y="3"/>
                  </a:cubicBezTo>
                  <a:cubicBezTo>
                    <a:pt x="61" y="1"/>
                    <a:pt x="50" y="0"/>
                    <a:pt x="40" y="3"/>
                  </a:cubicBezTo>
                  <a:cubicBezTo>
                    <a:pt x="16" y="9"/>
                    <a:pt x="0" y="29"/>
                    <a:pt x="5" y="48"/>
                  </a:cubicBezTo>
                  <a:cubicBezTo>
                    <a:pt x="17" y="80"/>
                    <a:pt x="17" y="80"/>
                    <a:pt x="17" y="80"/>
                  </a:cubicBezTo>
                  <a:cubicBezTo>
                    <a:pt x="15" y="71"/>
                    <a:pt x="10" y="41"/>
                    <a:pt x="26" y="25"/>
                  </a:cubicBezTo>
                  <a:close/>
                </a:path>
              </a:pathLst>
            </a:custGeom>
            <a:solidFill>
              <a:srgbClr val="E6EA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73" name="Freeform 101">
              <a:extLst>
                <a:ext uri="{FF2B5EF4-FFF2-40B4-BE49-F238E27FC236}">
                  <a16:creationId xmlns:a16="http://schemas.microsoft.com/office/drawing/2014/main" id="{5E155253-4B27-4743-AE58-7415EB280E2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0" y="3315"/>
              <a:ext cx="192" cy="181"/>
            </a:xfrm>
            <a:custGeom>
              <a:avLst/>
              <a:gdLst>
                <a:gd name="T0" fmla="*/ 38462 w 77"/>
                <a:gd name="T1" fmla="*/ 19931 h 68"/>
                <a:gd name="T2" fmla="*/ 16849 w 77"/>
                <a:gd name="T3" fmla="*/ 3868 h 68"/>
                <a:gd name="T4" fmla="*/ 1628 w 77"/>
                <a:gd name="T5" fmla="*/ 34193 h 68"/>
                <a:gd name="T6" fmla="*/ 9625 w 77"/>
                <a:gd name="T7" fmla="*/ 64401 h 68"/>
                <a:gd name="T8" fmla="*/ 24000 w 77"/>
                <a:gd name="T9" fmla="*/ 34888 h 68"/>
                <a:gd name="T10" fmla="*/ 46152 w 77"/>
                <a:gd name="T11" fmla="*/ 50092 h 68"/>
                <a:gd name="T12" fmla="*/ 38462 w 77"/>
                <a:gd name="T13" fmla="*/ 19931 h 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7" h="68">
                  <a:moveTo>
                    <a:pt x="64" y="21"/>
                  </a:moveTo>
                  <a:cubicBezTo>
                    <a:pt x="61" y="7"/>
                    <a:pt x="45" y="0"/>
                    <a:pt x="28" y="4"/>
                  </a:cubicBezTo>
                  <a:cubicBezTo>
                    <a:pt x="11" y="8"/>
                    <a:pt x="0" y="22"/>
                    <a:pt x="3" y="36"/>
                  </a:cubicBezTo>
                  <a:cubicBezTo>
                    <a:pt x="16" y="68"/>
                    <a:pt x="16" y="68"/>
                    <a:pt x="16" y="68"/>
                  </a:cubicBezTo>
                  <a:cubicBezTo>
                    <a:pt x="12" y="55"/>
                    <a:pt x="23" y="41"/>
                    <a:pt x="40" y="37"/>
                  </a:cubicBezTo>
                  <a:cubicBezTo>
                    <a:pt x="57" y="33"/>
                    <a:pt x="73" y="40"/>
                    <a:pt x="77" y="53"/>
                  </a:cubicBezTo>
                  <a:lnTo>
                    <a:pt x="64" y="21"/>
                  </a:lnTo>
                  <a:close/>
                </a:path>
              </a:pathLst>
            </a:custGeom>
            <a:solidFill>
              <a:srgbClr val="E2EF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74" name="Freeform 102">
              <a:extLst>
                <a:ext uri="{FF2B5EF4-FFF2-40B4-BE49-F238E27FC236}">
                  <a16:creationId xmlns:a16="http://schemas.microsoft.com/office/drawing/2014/main" id="{CF92F364-395B-4CBC-90B7-4CC43E682D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8" y="3267"/>
              <a:ext cx="262" cy="218"/>
            </a:xfrm>
            <a:custGeom>
              <a:avLst/>
              <a:gdLst>
                <a:gd name="T0" fmla="*/ 61520 w 105"/>
                <a:gd name="T1" fmla="*/ 30023 h 82"/>
                <a:gd name="T2" fmla="*/ 26517 w 105"/>
                <a:gd name="T3" fmla="*/ 5697 h 82"/>
                <a:gd name="T4" fmla="*/ 2907 w 105"/>
                <a:gd name="T5" fmla="*/ 52591 h 82"/>
                <a:gd name="T6" fmla="*/ 20975 w 105"/>
                <a:gd name="T7" fmla="*/ 77018 h 82"/>
                <a:gd name="T8" fmla="*/ 14495 w 105"/>
                <a:gd name="T9" fmla="*/ 50847 h 82"/>
                <a:gd name="T10" fmla="*/ 29424 w 105"/>
                <a:gd name="T11" fmla="*/ 20426 h 82"/>
                <a:gd name="T12" fmla="*/ 51172 w 105"/>
                <a:gd name="T13" fmla="*/ 36661 h 82"/>
                <a:gd name="T14" fmla="*/ 56677 w 105"/>
                <a:gd name="T15" fmla="*/ 58945 h 82"/>
                <a:gd name="T16" fmla="*/ 61520 w 105"/>
                <a:gd name="T17" fmla="*/ 30023 h 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5" h="82">
                  <a:moveTo>
                    <a:pt x="102" y="32"/>
                  </a:moveTo>
                  <a:cubicBezTo>
                    <a:pt x="97" y="11"/>
                    <a:pt x="71" y="0"/>
                    <a:pt x="44" y="6"/>
                  </a:cubicBezTo>
                  <a:cubicBezTo>
                    <a:pt x="18" y="13"/>
                    <a:pt x="0" y="35"/>
                    <a:pt x="5" y="56"/>
                  </a:cubicBezTo>
                  <a:cubicBezTo>
                    <a:pt x="9" y="69"/>
                    <a:pt x="20" y="79"/>
                    <a:pt x="35" y="82"/>
                  </a:cubicBezTo>
                  <a:cubicBezTo>
                    <a:pt x="24" y="54"/>
                    <a:pt x="24" y="54"/>
                    <a:pt x="24" y="54"/>
                  </a:cubicBezTo>
                  <a:cubicBezTo>
                    <a:pt x="21" y="40"/>
                    <a:pt x="32" y="26"/>
                    <a:pt x="49" y="22"/>
                  </a:cubicBezTo>
                  <a:cubicBezTo>
                    <a:pt x="66" y="18"/>
                    <a:pt x="82" y="25"/>
                    <a:pt x="85" y="39"/>
                  </a:cubicBezTo>
                  <a:cubicBezTo>
                    <a:pt x="94" y="63"/>
                    <a:pt x="94" y="63"/>
                    <a:pt x="94" y="63"/>
                  </a:cubicBezTo>
                  <a:cubicBezTo>
                    <a:pt x="101" y="54"/>
                    <a:pt x="105" y="43"/>
                    <a:pt x="102" y="32"/>
                  </a:cubicBezTo>
                  <a:close/>
                </a:path>
              </a:pathLst>
            </a:custGeom>
            <a:solidFill>
              <a:srgbClr val="6572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75" name="Freeform 103">
              <a:extLst>
                <a:ext uri="{FF2B5EF4-FFF2-40B4-BE49-F238E27FC236}">
                  <a16:creationId xmlns:a16="http://schemas.microsoft.com/office/drawing/2014/main" id="{35439644-0736-41E8-A9CB-22BA1D8A95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0" y="3277"/>
              <a:ext cx="93" cy="80"/>
            </a:xfrm>
            <a:custGeom>
              <a:avLst/>
              <a:gdLst>
                <a:gd name="T0" fmla="*/ 22149 w 37"/>
                <a:gd name="T1" fmla="*/ 10376 h 30"/>
                <a:gd name="T2" fmla="*/ 9622 w 37"/>
                <a:gd name="T3" fmla="*/ 1763 h 30"/>
                <a:gd name="T4" fmla="*/ 1320 w 37"/>
                <a:gd name="T5" fmla="*/ 18355 h 30"/>
                <a:gd name="T6" fmla="*/ 13849 w 37"/>
                <a:gd name="T7" fmla="*/ 26944 h 30"/>
                <a:gd name="T8" fmla="*/ 22149 w 37"/>
                <a:gd name="T9" fmla="*/ 10376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7" h="30">
                  <a:moveTo>
                    <a:pt x="35" y="11"/>
                  </a:moveTo>
                  <a:cubicBezTo>
                    <a:pt x="33" y="4"/>
                    <a:pt x="24" y="0"/>
                    <a:pt x="15" y="2"/>
                  </a:cubicBezTo>
                  <a:cubicBezTo>
                    <a:pt x="6" y="4"/>
                    <a:pt x="0" y="12"/>
                    <a:pt x="2" y="19"/>
                  </a:cubicBezTo>
                  <a:cubicBezTo>
                    <a:pt x="4" y="26"/>
                    <a:pt x="13" y="30"/>
                    <a:pt x="22" y="28"/>
                  </a:cubicBezTo>
                  <a:cubicBezTo>
                    <a:pt x="31" y="26"/>
                    <a:pt x="37" y="18"/>
                    <a:pt x="35" y="11"/>
                  </a:cubicBezTo>
                  <a:close/>
                </a:path>
              </a:pathLst>
            </a:custGeom>
            <a:solidFill>
              <a:srgbClr val="AFD3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76" name="Freeform 104">
              <a:extLst>
                <a:ext uri="{FF2B5EF4-FFF2-40B4-BE49-F238E27FC236}">
                  <a16:creationId xmlns:a16="http://schemas.microsoft.com/office/drawing/2014/main" id="{E1DCB252-F53A-4BA8-9DD9-D112B8B8080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0" y="3285"/>
              <a:ext cx="70" cy="64"/>
            </a:xfrm>
            <a:custGeom>
              <a:avLst/>
              <a:gdLst>
                <a:gd name="T0" fmla="*/ 16613 w 28"/>
                <a:gd name="T1" fmla="*/ 8648 h 24"/>
                <a:gd name="T2" fmla="*/ 7345 w 28"/>
                <a:gd name="T3" fmla="*/ 1763 h 24"/>
                <a:gd name="T4" fmla="*/ 1300 w 28"/>
                <a:gd name="T5" fmla="*/ 14413 h 24"/>
                <a:gd name="T6" fmla="*/ 10550 w 28"/>
                <a:gd name="T7" fmla="*/ 21184 h 24"/>
                <a:gd name="T8" fmla="*/ 16613 w 28"/>
                <a:gd name="T9" fmla="*/ 8648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" h="24">
                  <a:moveTo>
                    <a:pt x="27" y="9"/>
                  </a:moveTo>
                  <a:cubicBezTo>
                    <a:pt x="26" y="3"/>
                    <a:pt x="19" y="0"/>
                    <a:pt x="12" y="2"/>
                  </a:cubicBezTo>
                  <a:cubicBezTo>
                    <a:pt x="5" y="4"/>
                    <a:pt x="0" y="10"/>
                    <a:pt x="2" y="15"/>
                  </a:cubicBezTo>
                  <a:cubicBezTo>
                    <a:pt x="3" y="21"/>
                    <a:pt x="10" y="24"/>
                    <a:pt x="17" y="22"/>
                  </a:cubicBezTo>
                  <a:cubicBezTo>
                    <a:pt x="24" y="20"/>
                    <a:pt x="28" y="14"/>
                    <a:pt x="27" y="9"/>
                  </a:cubicBezTo>
                  <a:close/>
                </a:path>
              </a:pathLst>
            </a:custGeom>
            <a:solidFill>
              <a:srgbClr val="7CA0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77" name="Freeform 105">
              <a:extLst>
                <a:ext uri="{FF2B5EF4-FFF2-40B4-BE49-F238E27FC236}">
                  <a16:creationId xmlns:a16="http://schemas.microsoft.com/office/drawing/2014/main" id="{FE03C74B-88AA-45ED-9F7F-6DC2189AFBC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5" y="3288"/>
              <a:ext cx="45" cy="32"/>
            </a:xfrm>
            <a:custGeom>
              <a:avLst/>
              <a:gdLst>
                <a:gd name="T0" fmla="*/ 11063 w 18"/>
                <a:gd name="T1" fmla="*/ 1059 h 12"/>
                <a:gd name="T2" fmla="*/ 6175 w 18"/>
                <a:gd name="T3" fmla="*/ 1059 h 12"/>
                <a:gd name="T4" fmla="*/ 0 w 18"/>
                <a:gd name="T5" fmla="*/ 11469 h 12"/>
                <a:gd name="T6" fmla="*/ 4425 w 18"/>
                <a:gd name="T7" fmla="*/ 11469 h 12"/>
                <a:gd name="T8" fmla="*/ 11063 w 18"/>
                <a:gd name="T9" fmla="*/ 1059 h 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" h="12">
                  <a:moveTo>
                    <a:pt x="18" y="1"/>
                  </a:moveTo>
                  <a:cubicBezTo>
                    <a:pt x="15" y="1"/>
                    <a:pt x="13" y="0"/>
                    <a:pt x="10" y="1"/>
                  </a:cubicBezTo>
                  <a:cubicBezTo>
                    <a:pt x="4" y="3"/>
                    <a:pt x="0" y="7"/>
                    <a:pt x="0" y="12"/>
                  </a:cubicBezTo>
                  <a:cubicBezTo>
                    <a:pt x="2" y="12"/>
                    <a:pt x="5" y="12"/>
                    <a:pt x="7" y="12"/>
                  </a:cubicBezTo>
                  <a:cubicBezTo>
                    <a:pt x="13" y="10"/>
                    <a:pt x="17" y="6"/>
                    <a:pt x="18" y="1"/>
                  </a:cubicBezTo>
                  <a:close/>
                </a:path>
              </a:pathLst>
            </a:custGeom>
            <a:solidFill>
              <a:srgbClr val="427A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78" name="Freeform 106">
              <a:extLst>
                <a:ext uri="{FF2B5EF4-FFF2-40B4-BE49-F238E27FC236}">
                  <a16:creationId xmlns:a16="http://schemas.microsoft.com/office/drawing/2014/main" id="{E77A0D70-7AA3-489D-A6F4-5AC6E027264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5" y="3117"/>
              <a:ext cx="168" cy="168"/>
            </a:xfrm>
            <a:custGeom>
              <a:avLst/>
              <a:gdLst>
                <a:gd name="T0" fmla="*/ 34305 w 67"/>
                <a:gd name="T1" fmla="*/ 17237 h 63"/>
                <a:gd name="T2" fmla="*/ 14869 w 67"/>
                <a:gd name="T3" fmla="*/ 3891 h 63"/>
                <a:gd name="T4" fmla="*/ 1968 w 67"/>
                <a:gd name="T5" fmla="*/ 29789 h 63"/>
                <a:gd name="T6" fmla="*/ 9413 w 67"/>
                <a:gd name="T7" fmla="*/ 60437 h 63"/>
                <a:gd name="T8" fmla="*/ 22422 w 67"/>
                <a:gd name="T9" fmla="*/ 34531 h 63"/>
                <a:gd name="T10" fmla="*/ 41749 w 67"/>
                <a:gd name="T11" fmla="*/ 47880 h 63"/>
                <a:gd name="T12" fmla="*/ 34305 w 67"/>
                <a:gd name="T13" fmla="*/ 17237 h 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7" h="63">
                  <a:moveTo>
                    <a:pt x="55" y="18"/>
                  </a:moveTo>
                  <a:cubicBezTo>
                    <a:pt x="52" y="7"/>
                    <a:pt x="38" y="0"/>
                    <a:pt x="24" y="4"/>
                  </a:cubicBezTo>
                  <a:cubicBezTo>
                    <a:pt x="9" y="7"/>
                    <a:pt x="0" y="20"/>
                    <a:pt x="3" y="31"/>
                  </a:cubicBezTo>
                  <a:cubicBezTo>
                    <a:pt x="15" y="63"/>
                    <a:pt x="15" y="63"/>
                    <a:pt x="15" y="63"/>
                  </a:cubicBezTo>
                  <a:cubicBezTo>
                    <a:pt x="12" y="51"/>
                    <a:pt x="22" y="39"/>
                    <a:pt x="36" y="36"/>
                  </a:cubicBezTo>
                  <a:cubicBezTo>
                    <a:pt x="51" y="32"/>
                    <a:pt x="64" y="39"/>
                    <a:pt x="67" y="50"/>
                  </a:cubicBezTo>
                  <a:lnTo>
                    <a:pt x="55" y="18"/>
                  </a:lnTo>
                  <a:close/>
                </a:path>
              </a:pathLst>
            </a:custGeom>
            <a:solidFill>
              <a:srgbClr val="C1C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79" name="Freeform 107">
              <a:extLst>
                <a:ext uri="{FF2B5EF4-FFF2-40B4-BE49-F238E27FC236}">
                  <a16:creationId xmlns:a16="http://schemas.microsoft.com/office/drawing/2014/main" id="{EDDD6435-7435-4FBB-96B0-E9FAAD760C1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8" y="3133"/>
              <a:ext cx="85" cy="107"/>
            </a:xfrm>
            <a:custGeom>
              <a:avLst/>
              <a:gdLst>
                <a:gd name="T0" fmla="*/ 8125 w 34"/>
                <a:gd name="T1" fmla="*/ 11770 h 40"/>
                <a:gd name="T2" fmla="*/ 18363 w 34"/>
                <a:gd name="T3" fmla="*/ 2870 h 40"/>
                <a:gd name="T4" fmla="*/ 20833 w 34"/>
                <a:gd name="T5" fmla="*/ 1795 h 40"/>
                <a:gd name="T6" fmla="*/ 12238 w 34"/>
                <a:gd name="T7" fmla="*/ 1795 h 40"/>
                <a:gd name="T8" fmla="*/ 1300 w 34"/>
                <a:gd name="T9" fmla="*/ 23393 h 40"/>
                <a:gd name="T10" fmla="*/ 4895 w 34"/>
                <a:gd name="T11" fmla="*/ 39162 h 40"/>
                <a:gd name="T12" fmla="*/ 8125 w 34"/>
                <a:gd name="T13" fmla="*/ 11770 h 4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4" h="40">
                  <a:moveTo>
                    <a:pt x="13" y="12"/>
                  </a:moveTo>
                  <a:cubicBezTo>
                    <a:pt x="17" y="8"/>
                    <a:pt x="23" y="4"/>
                    <a:pt x="30" y="3"/>
                  </a:cubicBezTo>
                  <a:cubicBezTo>
                    <a:pt x="31" y="2"/>
                    <a:pt x="33" y="2"/>
                    <a:pt x="34" y="2"/>
                  </a:cubicBezTo>
                  <a:cubicBezTo>
                    <a:pt x="30" y="1"/>
                    <a:pt x="25" y="0"/>
                    <a:pt x="20" y="2"/>
                  </a:cubicBezTo>
                  <a:cubicBezTo>
                    <a:pt x="8" y="4"/>
                    <a:pt x="0" y="15"/>
                    <a:pt x="2" y="24"/>
                  </a:cubicBezTo>
                  <a:cubicBezTo>
                    <a:pt x="8" y="40"/>
                    <a:pt x="8" y="40"/>
                    <a:pt x="8" y="40"/>
                  </a:cubicBezTo>
                  <a:cubicBezTo>
                    <a:pt x="7" y="36"/>
                    <a:pt x="5" y="20"/>
                    <a:pt x="13" y="12"/>
                  </a:cubicBezTo>
                  <a:close/>
                </a:path>
              </a:pathLst>
            </a:custGeom>
            <a:solidFill>
              <a:srgbClr val="E6EA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80" name="Freeform 108">
              <a:extLst>
                <a:ext uri="{FF2B5EF4-FFF2-40B4-BE49-F238E27FC236}">
                  <a16:creationId xmlns:a16="http://schemas.microsoft.com/office/drawing/2014/main" id="{8389431B-1B7B-4D60-B522-5B06B59BDBA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3" y="3155"/>
              <a:ext cx="75" cy="53"/>
            </a:xfrm>
            <a:custGeom>
              <a:avLst/>
              <a:gdLst>
                <a:gd name="T0" fmla="*/ 0 w 30"/>
                <a:gd name="T1" fmla="*/ 18293 h 20"/>
                <a:gd name="T2" fmla="*/ 18363 w 30"/>
                <a:gd name="T3" fmla="*/ 18293 h 20"/>
                <a:gd name="T4" fmla="*/ 13488 w 30"/>
                <a:gd name="T5" fmla="*/ 0 h 20"/>
                <a:gd name="T6" fmla="*/ 8595 w 30"/>
                <a:gd name="T7" fmla="*/ 9418 h 20"/>
                <a:gd name="T8" fmla="*/ 0 w 30"/>
                <a:gd name="T9" fmla="*/ 18293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" h="20">
                  <a:moveTo>
                    <a:pt x="0" y="20"/>
                  </a:moveTo>
                  <a:cubicBezTo>
                    <a:pt x="5" y="16"/>
                    <a:pt x="20" y="13"/>
                    <a:pt x="30" y="2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4"/>
                    <a:pt x="19" y="8"/>
                    <a:pt x="14" y="10"/>
                  </a:cubicBezTo>
                  <a:cubicBezTo>
                    <a:pt x="7" y="13"/>
                    <a:pt x="0" y="20"/>
                    <a:pt x="0" y="20"/>
                  </a:cubicBezTo>
                  <a:close/>
                </a:path>
              </a:pathLst>
            </a:custGeom>
            <a:solidFill>
              <a:srgbClr val="8A96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81" name="Freeform 109">
              <a:extLst>
                <a:ext uri="{FF2B5EF4-FFF2-40B4-BE49-F238E27FC236}">
                  <a16:creationId xmlns:a16="http://schemas.microsoft.com/office/drawing/2014/main" id="{F6CFD1DB-DC5F-4701-BA08-B0E303A7192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3" y="3229"/>
              <a:ext cx="105" cy="99"/>
            </a:xfrm>
            <a:custGeom>
              <a:avLst/>
              <a:gdLst>
                <a:gd name="T0" fmla="*/ 21488 w 42"/>
                <a:gd name="T1" fmla="*/ 10711 h 37"/>
                <a:gd name="T2" fmla="*/ 9770 w 42"/>
                <a:gd name="T3" fmla="*/ 2871 h 37"/>
                <a:gd name="T4" fmla="*/ 1300 w 42"/>
                <a:gd name="T5" fmla="*/ 19730 h 37"/>
                <a:gd name="T6" fmla="*/ 5675 w 42"/>
                <a:gd name="T7" fmla="*/ 36341 h 37"/>
                <a:gd name="T8" fmla="*/ 13488 w 42"/>
                <a:gd name="T9" fmla="*/ 19730 h 37"/>
                <a:gd name="T10" fmla="*/ 25708 w 42"/>
                <a:gd name="T11" fmla="*/ 28659 h 37"/>
                <a:gd name="T12" fmla="*/ 21488 w 42"/>
                <a:gd name="T13" fmla="*/ 10711 h 3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2" h="37">
                  <a:moveTo>
                    <a:pt x="35" y="11"/>
                  </a:moveTo>
                  <a:cubicBezTo>
                    <a:pt x="33" y="4"/>
                    <a:pt x="25" y="0"/>
                    <a:pt x="16" y="3"/>
                  </a:cubicBezTo>
                  <a:cubicBezTo>
                    <a:pt x="6" y="5"/>
                    <a:pt x="0" y="12"/>
                    <a:pt x="2" y="20"/>
                  </a:cubicBezTo>
                  <a:cubicBezTo>
                    <a:pt x="9" y="37"/>
                    <a:pt x="9" y="37"/>
                    <a:pt x="9" y="37"/>
                  </a:cubicBezTo>
                  <a:cubicBezTo>
                    <a:pt x="7" y="30"/>
                    <a:pt x="13" y="22"/>
                    <a:pt x="22" y="20"/>
                  </a:cubicBezTo>
                  <a:cubicBezTo>
                    <a:pt x="31" y="18"/>
                    <a:pt x="40" y="22"/>
                    <a:pt x="42" y="29"/>
                  </a:cubicBezTo>
                  <a:lnTo>
                    <a:pt x="35" y="11"/>
                  </a:lnTo>
                  <a:close/>
                </a:path>
              </a:pathLst>
            </a:custGeom>
            <a:solidFill>
              <a:srgbClr val="E2EF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82" name="Freeform 110">
              <a:extLst>
                <a:ext uri="{FF2B5EF4-FFF2-40B4-BE49-F238E27FC236}">
                  <a16:creationId xmlns:a16="http://schemas.microsoft.com/office/drawing/2014/main" id="{AB82793C-51CF-4237-A235-C4D57690659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5" y="3203"/>
              <a:ext cx="143" cy="120"/>
            </a:xfrm>
            <a:custGeom>
              <a:avLst/>
              <a:gdLst>
                <a:gd name="T0" fmla="*/ 34390 w 57"/>
                <a:gd name="T1" fmla="*/ 17237 h 45"/>
                <a:gd name="T2" fmla="*/ 15018 w 57"/>
                <a:gd name="T3" fmla="*/ 3891 h 45"/>
                <a:gd name="T4" fmla="*/ 1977 w 57"/>
                <a:gd name="T5" fmla="*/ 29789 h 45"/>
                <a:gd name="T6" fmla="*/ 11922 w 57"/>
                <a:gd name="T7" fmla="*/ 43144 h 45"/>
                <a:gd name="T8" fmla="*/ 8244 w 57"/>
                <a:gd name="T9" fmla="*/ 28728 h 45"/>
                <a:gd name="T10" fmla="*/ 16987 w 57"/>
                <a:gd name="T11" fmla="*/ 12536 h 45"/>
                <a:gd name="T12" fmla="*/ 28720 w 57"/>
                <a:gd name="T13" fmla="*/ 20083 h 45"/>
                <a:gd name="T14" fmla="*/ 31897 w 57"/>
                <a:gd name="T15" fmla="*/ 32768 h 45"/>
                <a:gd name="T16" fmla="*/ 34390 w 57"/>
                <a:gd name="T17" fmla="*/ 17237 h 4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" h="45">
                  <a:moveTo>
                    <a:pt x="55" y="18"/>
                  </a:moveTo>
                  <a:cubicBezTo>
                    <a:pt x="52" y="7"/>
                    <a:pt x="39" y="0"/>
                    <a:pt x="24" y="4"/>
                  </a:cubicBezTo>
                  <a:cubicBezTo>
                    <a:pt x="10" y="7"/>
                    <a:pt x="0" y="19"/>
                    <a:pt x="3" y="31"/>
                  </a:cubicBezTo>
                  <a:cubicBezTo>
                    <a:pt x="5" y="38"/>
                    <a:pt x="11" y="43"/>
                    <a:pt x="19" y="45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1" y="22"/>
                    <a:pt x="17" y="15"/>
                    <a:pt x="27" y="13"/>
                  </a:cubicBezTo>
                  <a:cubicBezTo>
                    <a:pt x="36" y="10"/>
                    <a:pt x="44" y="14"/>
                    <a:pt x="46" y="21"/>
                  </a:cubicBezTo>
                  <a:cubicBezTo>
                    <a:pt x="51" y="34"/>
                    <a:pt x="51" y="34"/>
                    <a:pt x="51" y="34"/>
                  </a:cubicBezTo>
                  <a:cubicBezTo>
                    <a:pt x="55" y="29"/>
                    <a:pt x="57" y="24"/>
                    <a:pt x="55" y="18"/>
                  </a:cubicBezTo>
                  <a:close/>
                </a:path>
              </a:pathLst>
            </a:custGeom>
            <a:solidFill>
              <a:srgbClr val="6572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83" name="Freeform 111">
              <a:extLst>
                <a:ext uri="{FF2B5EF4-FFF2-40B4-BE49-F238E27FC236}">
                  <a16:creationId xmlns:a16="http://schemas.microsoft.com/office/drawing/2014/main" id="{F6AE5E15-D908-4A0D-A5A4-A1E23F2CA6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0" y="1571"/>
              <a:ext cx="300" cy="341"/>
            </a:xfrm>
            <a:custGeom>
              <a:avLst/>
              <a:gdLst>
                <a:gd name="T0" fmla="*/ 11720 w 120"/>
                <a:gd name="T1" fmla="*/ 6841 h 128"/>
                <a:gd name="T2" fmla="*/ 6175 w 120"/>
                <a:gd name="T3" fmla="*/ 39985 h 128"/>
                <a:gd name="T4" fmla="*/ 0 w 120"/>
                <a:gd name="T5" fmla="*/ 68709 h 128"/>
                <a:gd name="T6" fmla="*/ 30083 w 120"/>
                <a:gd name="T7" fmla="*/ 120077 h 128"/>
                <a:gd name="T8" fmla="*/ 26875 w 120"/>
                <a:gd name="T9" fmla="*/ 48553 h 128"/>
                <a:gd name="T10" fmla="*/ 53720 w 120"/>
                <a:gd name="T11" fmla="*/ 27509 h 128"/>
                <a:gd name="T12" fmla="*/ 72783 w 120"/>
                <a:gd name="T13" fmla="*/ 30328 h 128"/>
                <a:gd name="T14" fmla="*/ 28833 w 120"/>
                <a:gd name="T15" fmla="*/ 1761 h 12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20" h="128">
                  <a:moveTo>
                    <a:pt x="19" y="7"/>
                  </a:moveTo>
                  <a:cubicBezTo>
                    <a:pt x="19" y="25"/>
                    <a:pt x="19" y="30"/>
                    <a:pt x="10" y="42"/>
                  </a:cubicBezTo>
                  <a:cubicBezTo>
                    <a:pt x="2" y="54"/>
                    <a:pt x="0" y="55"/>
                    <a:pt x="0" y="72"/>
                  </a:cubicBezTo>
                  <a:cubicBezTo>
                    <a:pt x="0" y="104"/>
                    <a:pt x="8" y="128"/>
                    <a:pt x="49" y="126"/>
                  </a:cubicBezTo>
                  <a:cubicBezTo>
                    <a:pt x="54" y="96"/>
                    <a:pt x="19" y="79"/>
                    <a:pt x="44" y="51"/>
                  </a:cubicBezTo>
                  <a:cubicBezTo>
                    <a:pt x="56" y="37"/>
                    <a:pt x="71" y="30"/>
                    <a:pt x="88" y="29"/>
                  </a:cubicBezTo>
                  <a:cubicBezTo>
                    <a:pt x="99" y="28"/>
                    <a:pt x="109" y="34"/>
                    <a:pt x="119" y="32"/>
                  </a:cubicBezTo>
                  <a:cubicBezTo>
                    <a:pt x="120" y="8"/>
                    <a:pt x="67" y="0"/>
                    <a:pt x="47" y="2"/>
                  </a:cubicBezTo>
                </a:path>
              </a:pathLst>
            </a:custGeom>
            <a:solidFill>
              <a:srgbClr val="DD7F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84" name="Freeform 112">
              <a:extLst>
                <a:ext uri="{FF2B5EF4-FFF2-40B4-BE49-F238E27FC236}">
                  <a16:creationId xmlns:a16="http://schemas.microsoft.com/office/drawing/2014/main" id="{83BFC6FA-59D1-4025-8027-A4FE8B4F140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5" y="1800"/>
              <a:ext cx="120" cy="429"/>
            </a:xfrm>
            <a:custGeom>
              <a:avLst/>
              <a:gdLst>
                <a:gd name="T0" fmla="*/ 0 w 48"/>
                <a:gd name="T1" fmla="*/ 4692 h 161"/>
                <a:gd name="T2" fmla="*/ 15938 w 48"/>
                <a:gd name="T3" fmla="*/ 25809 h 161"/>
                <a:gd name="T4" fmla="*/ 15938 w 48"/>
                <a:gd name="T5" fmla="*/ 52690 h 161"/>
                <a:gd name="T6" fmla="*/ 15438 w 48"/>
                <a:gd name="T7" fmla="*/ 88766 h 161"/>
                <a:gd name="T8" fmla="*/ 6845 w 48"/>
                <a:gd name="T9" fmla="*/ 121042 h 161"/>
                <a:gd name="T10" fmla="*/ 4895 w 48"/>
                <a:gd name="T11" fmla="*/ 153547 h 161"/>
                <a:gd name="T12" fmla="*/ 11063 w 48"/>
                <a:gd name="T13" fmla="*/ 129611 h 161"/>
                <a:gd name="T14" fmla="*/ 13020 w 48"/>
                <a:gd name="T15" fmla="*/ 108779 h 161"/>
                <a:gd name="T16" fmla="*/ 19533 w 48"/>
                <a:gd name="T17" fmla="*/ 96333 h 161"/>
                <a:gd name="T18" fmla="*/ 23250 w 48"/>
                <a:gd name="T19" fmla="*/ 80855 h 161"/>
                <a:gd name="T20" fmla="*/ 28125 w 48"/>
                <a:gd name="T21" fmla="*/ 43004 h 161"/>
                <a:gd name="T22" fmla="*/ 28125 w 48"/>
                <a:gd name="T23" fmla="*/ 20014 h 161"/>
                <a:gd name="T24" fmla="*/ 10550 w 48"/>
                <a:gd name="T25" fmla="*/ 0 h 16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8" h="161">
                  <a:moveTo>
                    <a:pt x="0" y="5"/>
                  </a:moveTo>
                  <a:cubicBezTo>
                    <a:pt x="12" y="9"/>
                    <a:pt x="24" y="16"/>
                    <a:pt x="26" y="27"/>
                  </a:cubicBezTo>
                  <a:cubicBezTo>
                    <a:pt x="28" y="35"/>
                    <a:pt x="26" y="46"/>
                    <a:pt x="26" y="55"/>
                  </a:cubicBezTo>
                  <a:cubicBezTo>
                    <a:pt x="26" y="67"/>
                    <a:pt x="26" y="80"/>
                    <a:pt x="25" y="93"/>
                  </a:cubicBezTo>
                  <a:cubicBezTo>
                    <a:pt x="24" y="106"/>
                    <a:pt x="16" y="115"/>
                    <a:pt x="11" y="127"/>
                  </a:cubicBezTo>
                  <a:cubicBezTo>
                    <a:pt x="7" y="138"/>
                    <a:pt x="8" y="149"/>
                    <a:pt x="8" y="161"/>
                  </a:cubicBezTo>
                  <a:cubicBezTo>
                    <a:pt x="10" y="152"/>
                    <a:pt x="15" y="144"/>
                    <a:pt x="18" y="136"/>
                  </a:cubicBezTo>
                  <a:cubicBezTo>
                    <a:pt x="20" y="129"/>
                    <a:pt x="19" y="121"/>
                    <a:pt x="21" y="114"/>
                  </a:cubicBezTo>
                  <a:cubicBezTo>
                    <a:pt x="23" y="107"/>
                    <a:pt x="28" y="106"/>
                    <a:pt x="32" y="101"/>
                  </a:cubicBezTo>
                  <a:cubicBezTo>
                    <a:pt x="36" y="96"/>
                    <a:pt x="36" y="92"/>
                    <a:pt x="38" y="85"/>
                  </a:cubicBezTo>
                  <a:cubicBezTo>
                    <a:pt x="43" y="72"/>
                    <a:pt x="45" y="60"/>
                    <a:pt x="46" y="45"/>
                  </a:cubicBezTo>
                  <a:cubicBezTo>
                    <a:pt x="47" y="36"/>
                    <a:pt x="48" y="30"/>
                    <a:pt x="46" y="21"/>
                  </a:cubicBezTo>
                  <a:cubicBezTo>
                    <a:pt x="44" y="5"/>
                    <a:pt x="33" y="4"/>
                    <a:pt x="17" y="0"/>
                  </a:cubicBezTo>
                </a:path>
              </a:pathLst>
            </a:custGeom>
            <a:solidFill>
              <a:srgbClr val="9E06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85" name="Freeform 113">
              <a:extLst>
                <a:ext uri="{FF2B5EF4-FFF2-40B4-BE49-F238E27FC236}">
                  <a16:creationId xmlns:a16="http://schemas.microsoft.com/office/drawing/2014/main" id="{58719E43-BC76-4186-8DFF-A088B9E7CC3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8" y="1429"/>
              <a:ext cx="85" cy="262"/>
            </a:xfrm>
            <a:custGeom>
              <a:avLst/>
              <a:gdLst>
                <a:gd name="T0" fmla="*/ 0 w 34"/>
                <a:gd name="T1" fmla="*/ 2866 h 98"/>
                <a:gd name="T2" fmla="*/ 14658 w 34"/>
                <a:gd name="T3" fmla="*/ 5868 h 98"/>
                <a:gd name="T4" fmla="*/ 14658 w 34"/>
                <a:gd name="T5" fmla="*/ 43013 h 98"/>
                <a:gd name="T6" fmla="*/ 20313 w 34"/>
                <a:gd name="T7" fmla="*/ 70032 h 98"/>
                <a:gd name="T8" fmla="*/ 20313 w 34"/>
                <a:gd name="T9" fmla="*/ 95582 h 98"/>
                <a:gd name="T10" fmla="*/ 14188 w 34"/>
                <a:gd name="T11" fmla="*/ 70032 h 98"/>
                <a:gd name="T12" fmla="*/ 9770 w 34"/>
                <a:gd name="T13" fmla="*/ 47810 h 98"/>
                <a:gd name="T14" fmla="*/ 8595 w 34"/>
                <a:gd name="T15" fmla="*/ 22278 h 98"/>
                <a:gd name="T16" fmla="*/ 2470 w 34"/>
                <a:gd name="T17" fmla="*/ 5868 h 9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4" h="98">
                  <a:moveTo>
                    <a:pt x="0" y="3"/>
                  </a:moveTo>
                  <a:cubicBezTo>
                    <a:pt x="8" y="0"/>
                    <a:pt x="17" y="2"/>
                    <a:pt x="24" y="6"/>
                  </a:cubicBezTo>
                  <a:cubicBezTo>
                    <a:pt x="25" y="19"/>
                    <a:pt x="23" y="32"/>
                    <a:pt x="24" y="44"/>
                  </a:cubicBezTo>
                  <a:cubicBezTo>
                    <a:pt x="25" y="55"/>
                    <a:pt x="32" y="62"/>
                    <a:pt x="33" y="72"/>
                  </a:cubicBezTo>
                  <a:cubicBezTo>
                    <a:pt x="34" y="81"/>
                    <a:pt x="33" y="90"/>
                    <a:pt x="33" y="98"/>
                  </a:cubicBezTo>
                  <a:cubicBezTo>
                    <a:pt x="33" y="89"/>
                    <a:pt x="26" y="81"/>
                    <a:pt x="23" y="72"/>
                  </a:cubicBezTo>
                  <a:cubicBezTo>
                    <a:pt x="20" y="65"/>
                    <a:pt x="18" y="56"/>
                    <a:pt x="16" y="49"/>
                  </a:cubicBezTo>
                  <a:cubicBezTo>
                    <a:pt x="14" y="40"/>
                    <a:pt x="16" y="32"/>
                    <a:pt x="14" y="23"/>
                  </a:cubicBezTo>
                  <a:cubicBezTo>
                    <a:pt x="13" y="16"/>
                    <a:pt x="6" y="13"/>
                    <a:pt x="4" y="6"/>
                  </a:cubicBezTo>
                </a:path>
              </a:pathLst>
            </a:custGeom>
            <a:solidFill>
              <a:srgbClr val="9E06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86" name="Freeform 114">
              <a:extLst>
                <a:ext uri="{FF2B5EF4-FFF2-40B4-BE49-F238E27FC236}">
                  <a16:creationId xmlns:a16="http://schemas.microsoft.com/office/drawing/2014/main" id="{33F1AA48-9293-4A15-8995-8E349B76EE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5" y="2528"/>
              <a:ext cx="168" cy="181"/>
            </a:xfrm>
            <a:custGeom>
              <a:avLst/>
              <a:gdLst>
                <a:gd name="T0" fmla="*/ 1309 w 67"/>
                <a:gd name="T1" fmla="*/ 64401 h 68"/>
                <a:gd name="T2" fmla="*/ 6244 w 67"/>
                <a:gd name="T3" fmla="*/ 17123 h 68"/>
                <a:gd name="T4" fmla="*/ 14869 w 67"/>
                <a:gd name="T5" fmla="*/ 4677 h 68"/>
                <a:gd name="T6" fmla="*/ 39731 w 67"/>
                <a:gd name="T7" fmla="*/ 12449 h 68"/>
                <a:gd name="T8" fmla="*/ 41749 w 67"/>
                <a:gd name="T9" fmla="*/ 48391 h 68"/>
                <a:gd name="T10" fmla="*/ 20634 w 67"/>
                <a:gd name="T11" fmla="*/ 20993 h 68"/>
                <a:gd name="T12" fmla="*/ 8733 w 67"/>
                <a:gd name="T13" fmla="*/ 49048 h 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7" h="68">
                  <a:moveTo>
                    <a:pt x="2" y="68"/>
                  </a:moveTo>
                  <a:cubicBezTo>
                    <a:pt x="4" y="53"/>
                    <a:pt x="0" y="30"/>
                    <a:pt x="10" y="18"/>
                  </a:cubicBezTo>
                  <a:cubicBezTo>
                    <a:pt x="13" y="14"/>
                    <a:pt x="19" y="8"/>
                    <a:pt x="24" y="5"/>
                  </a:cubicBezTo>
                  <a:cubicBezTo>
                    <a:pt x="33" y="0"/>
                    <a:pt x="54" y="11"/>
                    <a:pt x="64" y="13"/>
                  </a:cubicBezTo>
                  <a:cubicBezTo>
                    <a:pt x="67" y="28"/>
                    <a:pt x="62" y="37"/>
                    <a:pt x="67" y="51"/>
                  </a:cubicBezTo>
                  <a:cubicBezTo>
                    <a:pt x="61" y="38"/>
                    <a:pt x="50" y="9"/>
                    <a:pt x="33" y="22"/>
                  </a:cubicBezTo>
                  <a:cubicBezTo>
                    <a:pt x="24" y="29"/>
                    <a:pt x="16" y="40"/>
                    <a:pt x="14" y="52"/>
                  </a:cubicBezTo>
                </a:path>
              </a:pathLst>
            </a:custGeom>
            <a:solidFill>
              <a:srgbClr val="9E06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87" name="Freeform 115">
              <a:extLst>
                <a:ext uri="{FF2B5EF4-FFF2-40B4-BE49-F238E27FC236}">
                  <a16:creationId xmlns:a16="http://schemas.microsoft.com/office/drawing/2014/main" id="{9BE0D76C-1339-4640-82E1-C6E536201BD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8" y="1611"/>
              <a:ext cx="227" cy="234"/>
            </a:xfrm>
            <a:custGeom>
              <a:avLst/>
              <a:gdLst>
                <a:gd name="T0" fmla="*/ 6471 w 91"/>
                <a:gd name="T1" fmla="*/ 82692 h 88"/>
                <a:gd name="T2" fmla="*/ 4069 w 91"/>
                <a:gd name="T3" fmla="*/ 39597 h 88"/>
                <a:gd name="T4" fmla="*/ 13241 w 91"/>
                <a:gd name="T5" fmla="*/ 19797 h 88"/>
                <a:gd name="T6" fmla="*/ 16142 w 91"/>
                <a:gd name="T7" fmla="*/ 1747 h 88"/>
                <a:gd name="T8" fmla="*/ 31294 w 91"/>
                <a:gd name="T9" fmla="*/ 1053 h 88"/>
                <a:gd name="T10" fmla="*/ 54672 w 91"/>
                <a:gd name="T11" fmla="*/ 7445 h 88"/>
                <a:gd name="T12" fmla="*/ 30129 w 91"/>
                <a:gd name="T13" fmla="*/ 11298 h 88"/>
                <a:gd name="T14" fmla="*/ 16142 w 91"/>
                <a:gd name="T15" fmla="*/ 36852 h 88"/>
                <a:gd name="T16" fmla="*/ 7748 w 91"/>
                <a:gd name="T17" fmla="*/ 70341 h 88"/>
                <a:gd name="T18" fmla="*/ 7232 w 91"/>
                <a:gd name="T19" fmla="*/ 67533 h 8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91" h="88">
                  <a:moveTo>
                    <a:pt x="11" y="88"/>
                  </a:moveTo>
                  <a:cubicBezTo>
                    <a:pt x="12" y="74"/>
                    <a:pt x="0" y="56"/>
                    <a:pt x="7" y="42"/>
                  </a:cubicBezTo>
                  <a:cubicBezTo>
                    <a:pt x="12" y="31"/>
                    <a:pt x="20" y="31"/>
                    <a:pt x="22" y="21"/>
                  </a:cubicBezTo>
                  <a:cubicBezTo>
                    <a:pt x="23" y="16"/>
                    <a:pt x="27" y="8"/>
                    <a:pt x="27" y="2"/>
                  </a:cubicBezTo>
                  <a:cubicBezTo>
                    <a:pt x="35" y="1"/>
                    <a:pt x="45" y="0"/>
                    <a:pt x="52" y="1"/>
                  </a:cubicBezTo>
                  <a:cubicBezTo>
                    <a:pt x="65" y="1"/>
                    <a:pt x="78" y="6"/>
                    <a:pt x="91" y="8"/>
                  </a:cubicBezTo>
                  <a:cubicBezTo>
                    <a:pt x="77" y="7"/>
                    <a:pt x="64" y="8"/>
                    <a:pt x="50" y="12"/>
                  </a:cubicBezTo>
                  <a:cubicBezTo>
                    <a:pt x="38" y="19"/>
                    <a:pt x="38" y="31"/>
                    <a:pt x="27" y="39"/>
                  </a:cubicBezTo>
                  <a:cubicBezTo>
                    <a:pt x="14" y="49"/>
                    <a:pt x="13" y="59"/>
                    <a:pt x="13" y="75"/>
                  </a:cubicBezTo>
                  <a:cubicBezTo>
                    <a:pt x="13" y="74"/>
                    <a:pt x="13" y="73"/>
                    <a:pt x="12" y="72"/>
                  </a:cubicBezTo>
                </a:path>
              </a:pathLst>
            </a:custGeom>
            <a:solidFill>
              <a:srgbClr val="EAAE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88" name="Freeform 116">
              <a:extLst>
                <a:ext uri="{FF2B5EF4-FFF2-40B4-BE49-F238E27FC236}">
                  <a16:creationId xmlns:a16="http://schemas.microsoft.com/office/drawing/2014/main" id="{DFAEDC7F-668A-4925-BF0A-EBA1D6CD1C0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5" y="1805"/>
              <a:ext cx="68" cy="126"/>
            </a:xfrm>
            <a:custGeom>
              <a:avLst/>
              <a:gdLst>
                <a:gd name="T0" fmla="*/ 0 w 27"/>
                <a:gd name="T1" fmla="*/ 0 h 47"/>
                <a:gd name="T2" fmla="*/ 12749 w 27"/>
                <a:gd name="T3" fmla="*/ 9962 h 47"/>
                <a:gd name="T4" fmla="*/ 15287 w 27"/>
                <a:gd name="T5" fmla="*/ 26031 h 47"/>
                <a:gd name="T6" fmla="*/ 16612 w 27"/>
                <a:gd name="T7" fmla="*/ 37803 h 47"/>
                <a:gd name="T8" fmla="*/ 10940 w 27"/>
                <a:gd name="T9" fmla="*/ 46802 h 47"/>
                <a:gd name="T10" fmla="*/ 10225 w 27"/>
                <a:gd name="T11" fmla="*/ 26031 h 47"/>
                <a:gd name="T12" fmla="*/ 1325 w 27"/>
                <a:gd name="T13" fmla="*/ 7072 h 4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7" h="47">
                  <a:moveTo>
                    <a:pt x="0" y="0"/>
                  </a:moveTo>
                  <a:cubicBezTo>
                    <a:pt x="7" y="2"/>
                    <a:pt x="17" y="3"/>
                    <a:pt x="20" y="10"/>
                  </a:cubicBezTo>
                  <a:cubicBezTo>
                    <a:pt x="22" y="14"/>
                    <a:pt x="22" y="22"/>
                    <a:pt x="24" y="26"/>
                  </a:cubicBezTo>
                  <a:cubicBezTo>
                    <a:pt x="25" y="30"/>
                    <a:pt x="27" y="34"/>
                    <a:pt x="26" y="38"/>
                  </a:cubicBezTo>
                  <a:cubicBezTo>
                    <a:pt x="25" y="46"/>
                    <a:pt x="22" y="41"/>
                    <a:pt x="17" y="47"/>
                  </a:cubicBezTo>
                  <a:cubicBezTo>
                    <a:pt x="16" y="40"/>
                    <a:pt x="17" y="33"/>
                    <a:pt x="16" y="26"/>
                  </a:cubicBezTo>
                  <a:cubicBezTo>
                    <a:pt x="16" y="16"/>
                    <a:pt x="10" y="14"/>
                    <a:pt x="2" y="7"/>
                  </a:cubicBezTo>
                </a:path>
              </a:pathLst>
            </a:custGeom>
            <a:solidFill>
              <a:srgbClr val="7B09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89" name="Freeform 117">
              <a:extLst>
                <a:ext uri="{FF2B5EF4-FFF2-40B4-BE49-F238E27FC236}">
                  <a16:creationId xmlns:a16="http://schemas.microsoft.com/office/drawing/2014/main" id="{D387D95A-69C3-40BA-A028-8FFC0FBF113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0" y="1637"/>
              <a:ext cx="70" cy="64"/>
            </a:xfrm>
            <a:custGeom>
              <a:avLst/>
              <a:gdLst>
                <a:gd name="T0" fmla="*/ 6845 w 28"/>
                <a:gd name="T1" fmla="*/ 2824 h 24"/>
                <a:gd name="T2" fmla="*/ 0 w 28"/>
                <a:gd name="T3" fmla="*/ 23061 h 24"/>
                <a:gd name="T4" fmla="*/ 6175 w 28"/>
                <a:gd name="T5" fmla="*/ 9707 h 24"/>
                <a:gd name="T6" fmla="*/ 17113 w 28"/>
                <a:gd name="T7" fmla="*/ 0 h 24"/>
                <a:gd name="T8" fmla="*/ 4425 w 28"/>
                <a:gd name="T9" fmla="*/ 0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" h="24">
                  <a:moveTo>
                    <a:pt x="11" y="3"/>
                  </a:moveTo>
                  <a:cubicBezTo>
                    <a:pt x="9" y="11"/>
                    <a:pt x="2" y="17"/>
                    <a:pt x="0" y="24"/>
                  </a:cubicBezTo>
                  <a:cubicBezTo>
                    <a:pt x="7" y="20"/>
                    <a:pt x="6" y="15"/>
                    <a:pt x="10" y="10"/>
                  </a:cubicBezTo>
                  <a:cubicBezTo>
                    <a:pt x="14" y="5"/>
                    <a:pt x="22" y="2"/>
                    <a:pt x="28" y="0"/>
                  </a:cubicBezTo>
                  <a:cubicBezTo>
                    <a:pt x="21" y="0"/>
                    <a:pt x="14" y="0"/>
                    <a:pt x="7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90" name="Freeform 118">
              <a:extLst>
                <a:ext uri="{FF2B5EF4-FFF2-40B4-BE49-F238E27FC236}">
                  <a16:creationId xmlns:a16="http://schemas.microsoft.com/office/drawing/2014/main" id="{6B3338B1-F9CA-48FC-AD22-37E90049211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8" y="2560"/>
              <a:ext cx="82" cy="59"/>
            </a:xfrm>
            <a:custGeom>
              <a:avLst/>
              <a:gdLst>
                <a:gd name="T0" fmla="*/ 7089 w 33"/>
                <a:gd name="T1" fmla="*/ 1813 h 22"/>
                <a:gd name="T2" fmla="*/ 0 w 33"/>
                <a:gd name="T3" fmla="*/ 21929 h 22"/>
                <a:gd name="T4" fmla="*/ 7089 w 33"/>
                <a:gd name="T5" fmla="*/ 15930 h 22"/>
                <a:gd name="T6" fmla="*/ 9373 w 33"/>
                <a:gd name="T7" fmla="*/ 7753 h 22"/>
                <a:gd name="T8" fmla="*/ 19332 w 33"/>
                <a:gd name="T9" fmla="*/ 5940 h 22"/>
                <a:gd name="T10" fmla="*/ 14102 w 33"/>
                <a:gd name="T11" fmla="*/ 0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" h="22">
                  <a:moveTo>
                    <a:pt x="12" y="2"/>
                  </a:moveTo>
                  <a:cubicBezTo>
                    <a:pt x="8" y="6"/>
                    <a:pt x="1" y="16"/>
                    <a:pt x="0" y="22"/>
                  </a:cubicBezTo>
                  <a:cubicBezTo>
                    <a:pt x="4" y="21"/>
                    <a:pt x="10" y="19"/>
                    <a:pt x="12" y="16"/>
                  </a:cubicBezTo>
                  <a:cubicBezTo>
                    <a:pt x="14" y="14"/>
                    <a:pt x="16" y="8"/>
                    <a:pt x="16" y="8"/>
                  </a:cubicBezTo>
                  <a:cubicBezTo>
                    <a:pt x="20" y="5"/>
                    <a:pt x="28" y="7"/>
                    <a:pt x="33" y="6"/>
                  </a:cubicBezTo>
                  <a:cubicBezTo>
                    <a:pt x="33" y="2"/>
                    <a:pt x="28" y="0"/>
                    <a:pt x="24" y="0"/>
                  </a:cubicBezTo>
                </a:path>
              </a:pathLst>
            </a:custGeom>
            <a:solidFill>
              <a:srgbClr val="7B09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91" name="Freeform 119">
              <a:extLst>
                <a:ext uri="{FF2B5EF4-FFF2-40B4-BE49-F238E27FC236}">
                  <a16:creationId xmlns:a16="http://schemas.microsoft.com/office/drawing/2014/main" id="{8DE43BA9-F655-4948-BF96-370458B439A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5" y="1664"/>
              <a:ext cx="315" cy="341"/>
            </a:xfrm>
            <a:custGeom>
              <a:avLst/>
              <a:gdLst>
                <a:gd name="T0" fmla="*/ 0 w 126"/>
                <a:gd name="T1" fmla="*/ 24677 h 128"/>
                <a:gd name="T2" fmla="*/ 61063 w 126"/>
                <a:gd name="T3" fmla="*/ 53300 h 128"/>
                <a:gd name="T4" fmla="*/ 65938 w 126"/>
                <a:gd name="T5" fmla="*/ 121838 h 128"/>
                <a:gd name="T6" fmla="*/ 65438 w 126"/>
                <a:gd name="T7" fmla="*/ 12497 h 128"/>
                <a:gd name="T8" fmla="*/ 45238 w 126"/>
                <a:gd name="T9" fmla="*/ 4691 h 128"/>
                <a:gd name="T10" fmla="*/ 14658 w 126"/>
                <a:gd name="T11" fmla="*/ 20007 h 1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6" h="128">
                  <a:moveTo>
                    <a:pt x="0" y="26"/>
                  </a:moveTo>
                  <a:cubicBezTo>
                    <a:pt x="45" y="26"/>
                    <a:pt x="78" y="10"/>
                    <a:pt x="100" y="56"/>
                  </a:cubicBezTo>
                  <a:cubicBezTo>
                    <a:pt x="109" y="77"/>
                    <a:pt x="107" y="105"/>
                    <a:pt x="108" y="128"/>
                  </a:cubicBezTo>
                  <a:cubicBezTo>
                    <a:pt x="126" y="87"/>
                    <a:pt x="110" y="55"/>
                    <a:pt x="107" y="13"/>
                  </a:cubicBezTo>
                  <a:cubicBezTo>
                    <a:pt x="91" y="12"/>
                    <a:pt x="88" y="10"/>
                    <a:pt x="74" y="5"/>
                  </a:cubicBezTo>
                  <a:cubicBezTo>
                    <a:pt x="63" y="0"/>
                    <a:pt x="35" y="16"/>
                    <a:pt x="24" y="21"/>
                  </a:cubicBezTo>
                </a:path>
              </a:pathLst>
            </a:custGeom>
            <a:solidFill>
              <a:srgbClr val="DD7F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92" name="Freeform 120">
              <a:extLst>
                <a:ext uri="{FF2B5EF4-FFF2-40B4-BE49-F238E27FC236}">
                  <a16:creationId xmlns:a16="http://schemas.microsoft.com/office/drawing/2014/main" id="{8A078176-02DD-4711-8069-F7643ACFF3D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8" y="1669"/>
              <a:ext cx="160" cy="94"/>
            </a:xfrm>
            <a:custGeom>
              <a:avLst/>
              <a:gdLst>
                <a:gd name="T0" fmla="*/ 0 w 64"/>
                <a:gd name="T1" fmla="*/ 35220 h 35"/>
                <a:gd name="T2" fmla="*/ 3720 w 64"/>
                <a:gd name="T3" fmla="*/ 14938 h 35"/>
                <a:gd name="T4" fmla="*/ 17113 w 64"/>
                <a:gd name="T5" fmla="*/ 1818 h 35"/>
                <a:gd name="T6" fmla="*/ 39063 w 64"/>
                <a:gd name="T7" fmla="*/ 1818 h 35"/>
                <a:gd name="T8" fmla="*/ 33720 w 64"/>
                <a:gd name="T9" fmla="*/ 10192 h 35"/>
                <a:gd name="T10" fmla="*/ 26875 w 64"/>
                <a:gd name="T11" fmla="*/ 4883 h 35"/>
                <a:gd name="T12" fmla="*/ 21488 w 64"/>
                <a:gd name="T13" fmla="*/ 7125 h 35"/>
                <a:gd name="T14" fmla="*/ 17113 w 64"/>
                <a:gd name="T15" fmla="*/ 12011 h 35"/>
                <a:gd name="T16" fmla="*/ 11720 w 64"/>
                <a:gd name="T17" fmla="*/ 14938 h 35"/>
                <a:gd name="T18" fmla="*/ 3720 w 64"/>
                <a:gd name="T19" fmla="*/ 23363 h 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4" h="35">
                  <a:moveTo>
                    <a:pt x="0" y="35"/>
                  </a:moveTo>
                  <a:cubicBezTo>
                    <a:pt x="2" y="28"/>
                    <a:pt x="1" y="21"/>
                    <a:pt x="6" y="15"/>
                  </a:cubicBezTo>
                  <a:cubicBezTo>
                    <a:pt x="11" y="8"/>
                    <a:pt x="20" y="3"/>
                    <a:pt x="28" y="2"/>
                  </a:cubicBezTo>
                  <a:cubicBezTo>
                    <a:pt x="39" y="0"/>
                    <a:pt x="53" y="2"/>
                    <a:pt x="64" y="2"/>
                  </a:cubicBezTo>
                  <a:cubicBezTo>
                    <a:pt x="63" y="3"/>
                    <a:pt x="57" y="10"/>
                    <a:pt x="55" y="10"/>
                  </a:cubicBezTo>
                  <a:cubicBezTo>
                    <a:pt x="51" y="10"/>
                    <a:pt x="48" y="5"/>
                    <a:pt x="44" y="5"/>
                  </a:cubicBezTo>
                  <a:cubicBezTo>
                    <a:pt x="38" y="4"/>
                    <a:pt x="39" y="5"/>
                    <a:pt x="35" y="7"/>
                  </a:cubicBezTo>
                  <a:cubicBezTo>
                    <a:pt x="32" y="8"/>
                    <a:pt x="31" y="11"/>
                    <a:pt x="28" y="12"/>
                  </a:cubicBezTo>
                  <a:cubicBezTo>
                    <a:pt x="25" y="13"/>
                    <a:pt x="22" y="13"/>
                    <a:pt x="19" y="15"/>
                  </a:cubicBezTo>
                  <a:cubicBezTo>
                    <a:pt x="15" y="16"/>
                    <a:pt x="9" y="20"/>
                    <a:pt x="6" y="23"/>
                  </a:cubicBezTo>
                </a:path>
              </a:pathLst>
            </a:custGeom>
            <a:solidFill>
              <a:srgbClr val="DD7F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93" name="Freeform 121">
              <a:extLst>
                <a:ext uri="{FF2B5EF4-FFF2-40B4-BE49-F238E27FC236}">
                  <a16:creationId xmlns:a16="http://schemas.microsoft.com/office/drawing/2014/main" id="{3781CE8B-0A12-4A14-8148-2DD073E4CC6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5" y="2205"/>
              <a:ext cx="185" cy="382"/>
            </a:xfrm>
            <a:custGeom>
              <a:avLst/>
              <a:gdLst>
                <a:gd name="T0" fmla="*/ 11720 w 74"/>
                <a:gd name="T1" fmla="*/ 138759 h 143"/>
                <a:gd name="T2" fmla="*/ 4425 w 74"/>
                <a:gd name="T3" fmla="*/ 113705 h 143"/>
                <a:gd name="T4" fmla="*/ 7345 w 74"/>
                <a:gd name="T5" fmla="*/ 105721 h 143"/>
                <a:gd name="T6" fmla="*/ 9300 w 74"/>
                <a:gd name="T7" fmla="*/ 91255 h 143"/>
                <a:gd name="T8" fmla="*/ 6845 w 74"/>
                <a:gd name="T9" fmla="*/ 86524 h 143"/>
                <a:gd name="T10" fmla="*/ 8595 w 74"/>
                <a:gd name="T11" fmla="*/ 73737 h 143"/>
                <a:gd name="T12" fmla="*/ 7345 w 74"/>
                <a:gd name="T13" fmla="*/ 54541 h 143"/>
                <a:gd name="T14" fmla="*/ 20313 w 74"/>
                <a:gd name="T15" fmla="*/ 24341 h 143"/>
                <a:gd name="T16" fmla="*/ 31250 w 74"/>
                <a:gd name="T17" fmla="*/ 2861 h 143"/>
                <a:gd name="T18" fmla="*/ 45238 w 74"/>
                <a:gd name="T19" fmla="*/ 11553 h 143"/>
                <a:gd name="T20" fmla="*/ 30083 w 74"/>
                <a:gd name="T21" fmla="*/ 16335 h 143"/>
                <a:gd name="T22" fmla="*/ 18363 w 74"/>
                <a:gd name="T23" fmla="*/ 43636 h 143"/>
                <a:gd name="T24" fmla="*/ 14658 w 74"/>
                <a:gd name="T25" fmla="*/ 54541 h 143"/>
                <a:gd name="T26" fmla="*/ 15438 w 74"/>
                <a:gd name="T27" fmla="*/ 66906 h 143"/>
                <a:gd name="T28" fmla="*/ 17895 w 74"/>
                <a:gd name="T29" fmla="*/ 90034 h 14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74" h="143">
                  <a:moveTo>
                    <a:pt x="19" y="143"/>
                  </a:moveTo>
                  <a:cubicBezTo>
                    <a:pt x="13" y="139"/>
                    <a:pt x="12" y="122"/>
                    <a:pt x="7" y="117"/>
                  </a:cubicBezTo>
                  <a:cubicBezTo>
                    <a:pt x="0" y="111"/>
                    <a:pt x="22" y="110"/>
                    <a:pt x="12" y="109"/>
                  </a:cubicBezTo>
                  <a:cubicBezTo>
                    <a:pt x="2" y="108"/>
                    <a:pt x="17" y="103"/>
                    <a:pt x="15" y="94"/>
                  </a:cubicBezTo>
                  <a:cubicBezTo>
                    <a:pt x="14" y="92"/>
                    <a:pt x="11" y="92"/>
                    <a:pt x="11" y="89"/>
                  </a:cubicBezTo>
                  <a:cubicBezTo>
                    <a:pt x="10" y="85"/>
                    <a:pt x="14" y="81"/>
                    <a:pt x="14" y="76"/>
                  </a:cubicBezTo>
                  <a:cubicBezTo>
                    <a:pt x="14" y="70"/>
                    <a:pt x="11" y="63"/>
                    <a:pt x="12" y="56"/>
                  </a:cubicBezTo>
                  <a:cubicBezTo>
                    <a:pt x="14" y="44"/>
                    <a:pt x="27" y="35"/>
                    <a:pt x="33" y="25"/>
                  </a:cubicBezTo>
                  <a:cubicBezTo>
                    <a:pt x="37" y="19"/>
                    <a:pt x="45" y="5"/>
                    <a:pt x="51" y="3"/>
                  </a:cubicBezTo>
                  <a:cubicBezTo>
                    <a:pt x="58" y="0"/>
                    <a:pt x="69" y="8"/>
                    <a:pt x="74" y="12"/>
                  </a:cubicBezTo>
                  <a:cubicBezTo>
                    <a:pt x="64" y="13"/>
                    <a:pt x="57" y="8"/>
                    <a:pt x="49" y="17"/>
                  </a:cubicBezTo>
                  <a:cubicBezTo>
                    <a:pt x="42" y="24"/>
                    <a:pt x="36" y="36"/>
                    <a:pt x="30" y="45"/>
                  </a:cubicBezTo>
                  <a:cubicBezTo>
                    <a:pt x="29" y="48"/>
                    <a:pt x="26" y="52"/>
                    <a:pt x="24" y="56"/>
                  </a:cubicBezTo>
                  <a:cubicBezTo>
                    <a:pt x="20" y="64"/>
                    <a:pt x="22" y="62"/>
                    <a:pt x="25" y="69"/>
                  </a:cubicBezTo>
                  <a:cubicBezTo>
                    <a:pt x="29" y="76"/>
                    <a:pt x="31" y="86"/>
                    <a:pt x="29" y="93"/>
                  </a:cubicBezTo>
                </a:path>
              </a:pathLst>
            </a:custGeom>
            <a:solidFill>
              <a:srgbClr val="DD7F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94" name="Freeform 122">
              <a:extLst>
                <a:ext uri="{FF2B5EF4-FFF2-40B4-BE49-F238E27FC236}">
                  <a16:creationId xmlns:a16="http://schemas.microsoft.com/office/drawing/2014/main" id="{333C6B81-D6D1-4495-A185-E743C033EF8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8" y="2504"/>
              <a:ext cx="334" cy="200"/>
            </a:xfrm>
            <a:custGeom>
              <a:avLst/>
              <a:gdLst>
                <a:gd name="T0" fmla="*/ 0 w 134"/>
                <a:gd name="T1" fmla="*/ 2824 h 75"/>
                <a:gd name="T2" fmla="*/ 22814 w 134"/>
                <a:gd name="T3" fmla="*/ 18355 h 75"/>
                <a:gd name="T4" fmla="*/ 29250 w 134"/>
                <a:gd name="T5" fmla="*/ 62144 h 75"/>
                <a:gd name="T6" fmla="*/ 58475 w 134"/>
                <a:gd name="T7" fmla="*/ 70144 h 75"/>
                <a:gd name="T8" fmla="*/ 80138 w 134"/>
                <a:gd name="T9" fmla="*/ 71851 h 75"/>
                <a:gd name="T10" fmla="*/ 52528 w 134"/>
                <a:gd name="T11" fmla="*/ 65139 h 75"/>
                <a:gd name="T12" fmla="*/ 33587 w 134"/>
                <a:gd name="T13" fmla="*/ 50723 h 75"/>
                <a:gd name="T14" fmla="*/ 28106 w 134"/>
                <a:gd name="T15" fmla="*/ 13347 h 75"/>
                <a:gd name="T16" fmla="*/ 17991 w 134"/>
                <a:gd name="T17" fmla="*/ 0 h 75"/>
                <a:gd name="T18" fmla="*/ 0 w 134"/>
                <a:gd name="T19" fmla="*/ 2824 h 7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34" h="75">
                  <a:moveTo>
                    <a:pt x="0" y="3"/>
                  </a:moveTo>
                  <a:cubicBezTo>
                    <a:pt x="20" y="9"/>
                    <a:pt x="36" y="3"/>
                    <a:pt x="38" y="19"/>
                  </a:cubicBezTo>
                  <a:cubicBezTo>
                    <a:pt x="39" y="35"/>
                    <a:pt x="43" y="58"/>
                    <a:pt x="49" y="65"/>
                  </a:cubicBezTo>
                  <a:cubicBezTo>
                    <a:pt x="56" y="72"/>
                    <a:pt x="79" y="74"/>
                    <a:pt x="98" y="73"/>
                  </a:cubicBezTo>
                  <a:cubicBezTo>
                    <a:pt x="117" y="72"/>
                    <a:pt x="126" y="75"/>
                    <a:pt x="134" y="75"/>
                  </a:cubicBezTo>
                  <a:cubicBezTo>
                    <a:pt x="111" y="68"/>
                    <a:pt x="102" y="73"/>
                    <a:pt x="88" y="68"/>
                  </a:cubicBezTo>
                  <a:cubicBezTo>
                    <a:pt x="74" y="64"/>
                    <a:pt x="56" y="63"/>
                    <a:pt x="56" y="53"/>
                  </a:cubicBezTo>
                  <a:cubicBezTo>
                    <a:pt x="56" y="43"/>
                    <a:pt x="50" y="22"/>
                    <a:pt x="47" y="14"/>
                  </a:cubicBezTo>
                  <a:cubicBezTo>
                    <a:pt x="43" y="5"/>
                    <a:pt x="30" y="0"/>
                    <a:pt x="30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rgbClr val="DD7F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95" name="Freeform 123">
              <a:extLst>
                <a:ext uri="{FF2B5EF4-FFF2-40B4-BE49-F238E27FC236}">
                  <a16:creationId xmlns:a16="http://schemas.microsoft.com/office/drawing/2014/main" id="{6D2C601D-F275-4CBC-BFA8-08D6BE0D9FB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0" y="2480"/>
              <a:ext cx="327" cy="299"/>
            </a:xfrm>
            <a:custGeom>
              <a:avLst/>
              <a:gdLst>
                <a:gd name="T0" fmla="*/ 60490 w 131"/>
                <a:gd name="T1" fmla="*/ 93704 h 112"/>
                <a:gd name="T2" fmla="*/ 53693 w 131"/>
                <a:gd name="T3" fmla="*/ 81069 h 112"/>
                <a:gd name="T4" fmla="*/ 41075 w 131"/>
                <a:gd name="T5" fmla="*/ 64806 h 112"/>
                <a:gd name="T6" fmla="*/ 10873 w 131"/>
                <a:gd name="T7" fmla="*/ 45299 h 112"/>
                <a:gd name="T8" fmla="*/ 6488 w 131"/>
                <a:gd name="T9" fmla="*/ 13412 h 112"/>
                <a:gd name="T10" fmla="*/ 29552 w 131"/>
                <a:gd name="T11" fmla="*/ 12593 h 112"/>
                <a:gd name="T12" fmla="*/ 43516 w 131"/>
                <a:gd name="T13" fmla="*/ 0 h 112"/>
                <a:gd name="T14" fmla="*/ 30701 w 131"/>
                <a:gd name="T15" fmla="*/ 24275 h 112"/>
                <a:gd name="T16" fmla="*/ 31871 w 131"/>
                <a:gd name="T17" fmla="*/ 37695 h 112"/>
                <a:gd name="T18" fmla="*/ 42820 w 131"/>
                <a:gd name="T19" fmla="*/ 45299 h 112"/>
                <a:gd name="T20" fmla="*/ 54938 w 131"/>
                <a:gd name="T21" fmla="*/ 71733 h 112"/>
                <a:gd name="T22" fmla="*/ 79089 w 131"/>
                <a:gd name="T23" fmla="*/ 108187 h 11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31" h="112">
                  <a:moveTo>
                    <a:pt x="100" y="97"/>
                  </a:moveTo>
                  <a:cubicBezTo>
                    <a:pt x="93" y="94"/>
                    <a:pt x="92" y="90"/>
                    <a:pt x="89" y="84"/>
                  </a:cubicBezTo>
                  <a:cubicBezTo>
                    <a:pt x="84" y="75"/>
                    <a:pt x="77" y="72"/>
                    <a:pt x="68" y="67"/>
                  </a:cubicBezTo>
                  <a:cubicBezTo>
                    <a:pt x="53" y="58"/>
                    <a:pt x="31" y="61"/>
                    <a:pt x="18" y="47"/>
                  </a:cubicBezTo>
                  <a:cubicBezTo>
                    <a:pt x="10" y="39"/>
                    <a:pt x="0" y="25"/>
                    <a:pt x="11" y="14"/>
                  </a:cubicBezTo>
                  <a:cubicBezTo>
                    <a:pt x="20" y="5"/>
                    <a:pt x="37" y="14"/>
                    <a:pt x="49" y="13"/>
                  </a:cubicBezTo>
                  <a:cubicBezTo>
                    <a:pt x="63" y="14"/>
                    <a:pt x="72" y="0"/>
                    <a:pt x="72" y="0"/>
                  </a:cubicBezTo>
                  <a:cubicBezTo>
                    <a:pt x="72" y="13"/>
                    <a:pt x="57" y="18"/>
                    <a:pt x="51" y="25"/>
                  </a:cubicBezTo>
                  <a:cubicBezTo>
                    <a:pt x="45" y="32"/>
                    <a:pt x="43" y="32"/>
                    <a:pt x="53" y="39"/>
                  </a:cubicBezTo>
                  <a:cubicBezTo>
                    <a:pt x="64" y="46"/>
                    <a:pt x="52" y="38"/>
                    <a:pt x="71" y="47"/>
                  </a:cubicBezTo>
                  <a:cubicBezTo>
                    <a:pt x="90" y="56"/>
                    <a:pt x="78" y="54"/>
                    <a:pt x="91" y="74"/>
                  </a:cubicBezTo>
                  <a:cubicBezTo>
                    <a:pt x="104" y="94"/>
                    <a:pt x="125" y="112"/>
                    <a:pt x="131" y="112"/>
                  </a:cubicBezTo>
                </a:path>
              </a:pathLst>
            </a:custGeom>
            <a:solidFill>
              <a:srgbClr val="B00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96" name="Freeform 124">
              <a:extLst>
                <a:ext uri="{FF2B5EF4-FFF2-40B4-BE49-F238E27FC236}">
                  <a16:creationId xmlns:a16="http://schemas.microsoft.com/office/drawing/2014/main" id="{6445775B-2624-479A-8777-0429A09EF6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0" y="2507"/>
              <a:ext cx="135" cy="125"/>
            </a:xfrm>
            <a:custGeom>
              <a:avLst/>
              <a:gdLst>
                <a:gd name="T0" fmla="*/ 16613 w 54"/>
                <a:gd name="T1" fmla="*/ 5702 h 47"/>
                <a:gd name="T2" fmla="*/ 1958 w 54"/>
                <a:gd name="T3" fmla="*/ 6811 h 47"/>
                <a:gd name="T4" fmla="*/ 2470 w 54"/>
                <a:gd name="T5" fmla="*/ 26221 h 47"/>
                <a:gd name="T6" fmla="*/ 8125 w 54"/>
                <a:gd name="T7" fmla="*/ 32862 h 47"/>
                <a:gd name="T8" fmla="*/ 13020 w 54"/>
                <a:gd name="T9" fmla="*/ 38585 h 47"/>
                <a:gd name="T10" fmla="*/ 21488 w 54"/>
                <a:gd name="T11" fmla="*/ 39676 h 47"/>
                <a:gd name="T12" fmla="*/ 33020 w 54"/>
                <a:gd name="T13" fmla="*/ 44173 h 47"/>
                <a:gd name="T14" fmla="*/ 14188 w 54"/>
                <a:gd name="T15" fmla="*/ 23420 h 47"/>
                <a:gd name="T16" fmla="*/ 16613 w 54"/>
                <a:gd name="T17" fmla="*/ 15165 h 47"/>
                <a:gd name="T18" fmla="*/ 16613 w 54"/>
                <a:gd name="T19" fmla="*/ 5702 h 4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4" h="47">
                  <a:moveTo>
                    <a:pt x="27" y="6"/>
                  </a:moveTo>
                  <a:cubicBezTo>
                    <a:pt x="21" y="5"/>
                    <a:pt x="7" y="0"/>
                    <a:pt x="3" y="7"/>
                  </a:cubicBezTo>
                  <a:cubicBezTo>
                    <a:pt x="0" y="12"/>
                    <a:pt x="1" y="23"/>
                    <a:pt x="4" y="28"/>
                  </a:cubicBezTo>
                  <a:cubicBezTo>
                    <a:pt x="6" y="32"/>
                    <a:pt x="9" y="33"/>
                    <a:pt x="13" y="35"/>
                  </a:cubicBezTo>
                  <a:cubicBezTo>
                    <a:pt x="16" y="37"/>
                    <a:pt x="18" y="40"/>
                    <a:pt x="21" y="41"/>
                  </a:cubicBezTo>
                  <a:cubicBezTo>
                    <a:pt x="25" y="43"/>
                    <a:pt x="30" y="41"/>
                    <a:pt x="35" y="42"/>
                  </a:cubicBezTo>
                  <a:cubicBezTo>
                    <a:pt x="41" y="43"/>
                    <a:pt x="47" y="46"/>
                    <a:pt x="54" y="47"/>
                  </a:cubicBezTo>
                  <a:cubicBezTo>
                    <a:pt x="44" y="44"/>
                    <a:pt x="19" y="40"/>
                    <a:pt x="23" y="25"/>
                  </a:cubicBezTo>
                  <a:cubicBezTo>
                    <a:pt x="24" y="21"/>
                    <a:pt x="26" y="20"/>
                    <a:pt x="27" y="16"/>
                  </a:cubicBezTo>
                  <a:cubicBezTo>
                    <a:pt x="27" y="12"/>
                    <a:pt x="27" y="9"/>
                    <a:pt x="27" y="6"/>
                  </a:cubicBezTo>
                </a:path>
              </a:pathLst>
            </a:custGeom>
            <a:solidFill>
              <a:srgbClr val="9E06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97" name="Freeform 125">
              <a:extLst>
                <a:ext uri="{FF2B5EF4-FFF2-40B4-BE49-F238E27FC236}">
                  <a16:creationId xmlns:a16="http://schemas.microsoft.com/office/drawing/2014/main" id="{9DCDBD62-5643-4A25-A2D7-CC29CFFEA8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5" y="2528"/>
              <a:ext cx="40" cy="67"/>
            </a:xfrm>
            <a:custGeom>
              <a:avLst/>
              <a:gdLst>
                <a:gd name="T0" fmla="*/ 4425 w 16"/>
                <a:gd name="T1" fmla="*/ 1077 h 25"/>
                <a:gd name="T2" fmla="*/ 1958 w 16"/>
                <a:gd name="T3" fmla="*/ 11859 h 25"/>
                <a:gd name="T4" fmla="*/ 9770 w 16"/>
                <a:gd name="T5" fmla="*/ 24873 h 25"/>
                <a:gd name="T6" fmla="*/ 4895 w 16"/>
                <a:gd name="T7" fmla="*/ 12993 h 25"/>
                <a:gd name="T8" fmla="*/ 8595 w 16"/>
                <a:gd name="T9" fmla="*/ 9954 h 25"/>
                <a:gd name="T10" fmla="*/ 6845 w 16"/>
                <a:gd name="T11" fmla="*/ 288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" h="25">
                  <a:moveTo>
                    <a:pt x="7" y="1"/>
                  </a:moveTo>
                  <a:cubicBezTo>
                    <a:pt x="0" y="0"/>
                    <a:pt x="2" y="8"/>
                    <a:pt x="3" y="12"/>
                  </a:cubicBezTo>
                  <a:cubicBezTo>
                    <a:pt x="5" y="21"/>
                    <a:pt x="6" y="24"/>
                    <a:pt x="16" y="25"/>
                  </a:cubicBezTo>
                  <a:cubicBezTo>
                    <a:pt x="13" y="22"/>
                    <a:pt x="7" y="17"/>
                    <a:pt x="8" y="13"/>
                  </a:cubicBezTo>
                  <a:cubicBezTo>
                    <a:pt x="10" y="12"/>
                    <a:pt x="12" y="11"/>
                    <a:pt x="14" y="10"/>
                  </a:cubicBezTo>
                  <a:cubicBezTo>
                    <a:pt x="14" y="7"/>
                    <a:pt x="13" y="4"/>
                    <a:pt x="11" y="3"/>
                  </a:cubicBezTo>
                </a:path>
              </a:pathLst>
            </a:custGeom>
            <a:solidFill>
              <a:srgbClr val="7B09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98" name="Freeform 126">
              <a:extLst>
                <a:ext uri="{FF2B5EF4-FFF2-40B4-BE49-F238E27FC236}">
                  <a16:creationId xmlns:a16="http://schemas.microsoft.com/office/drawing/2014/main" id="{F45DC9BC-E508-4A43-AED5-7216073FA48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5" y="3179"/>
              <a:ext cx="152" cy="106"/>
            </a:xfrm>
            <a:custGeom>
              <a:avLst/>
              <a:gdLst>
                <a:gd name="T0" fmla="*/ 0 w 61"/>
                <a:gd name="T1" fmla="*/ 36734 h 40"/>
                <a:gd name="T2" fmla="*/ 36390 w 61"/>
                <a:gd name="T3" fmla="*/ 36734 h 40"/>
                <a:gd name="T4" fmla="*/ 26333 w 61"/>
                <a:gd name="T5" fmla="*/ 0 h 40"/>
                <a:gd name="T6" fmla="*/ 16727 w 61"/>
                <a:gd name="T7" fmla="*/ 19332 h 40"/>
                <a:gd name="T8" fmla="*/ 0 w 61"/>
                <a:gd name="T9" fmla="*/ 36734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1" h="40">
                  <a:moveTo>
                    <a:pt x="0" y="40"/>
                  </a:moveTo>
                  <a:cubicBezTo>
                    <a:pt x="10" y="32"/>
                    <a:pt x="40" y="27"/>
                    <a:pt x="61" y="4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4" y="8"/>
                    <a:pt x="39" y="17"/>
                    <a:pt x="28" y="21"/>
                  </a:cubicBezTo>
                  <a:cubicBezTo>
                    <a:pt x="13" y="26"/>
                    <a:pt x="0" y="40"/>
                    <a:pt x="0" y="40"/>
                  </a:cubicBezTo>
                  <a:close/>
                </a:path>
              </a:pathLst>
            </a:custGeom>
            <a:solidFill>
              <a:srgbClr val="8A96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99" name="Freeform 127">
              <a:extLst>
                <a:ext uri="{FF2B5EF4-FFF2-40B4-BE49-F238E27FC236}">
                  <a16:creationId xmlns:a16="http://schemas.microsoft.com/office/drawing/2014/main" id="{1B70888A-5D7A-4E4A-B596-8BA925A22F3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5" y="3155"/>
              <a:ext cx="60" cy="136"/>
            </a:xfrm>
            <a:custGeom>
              <a:avLst/>
              <a:gdLst>
                <a:gd name="T0" fmla="*/ 14658 w 24"/>
                <a:gd name="T1" fmla="*/ 0 h 51"/>
                <a:gd name="T2" fmla="*/ 0 w 24"/>
                <a:gd name="T3" fmla="*/ 31709 h 51"/>
                <a:gd name="T4" fmla="*/ 3720 w 24"/>
                <a:gd name="T5" fmla="*/ 48947 h 51"/>
                <a:gd name="T6" fmla="*/ 14658 w 24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4" h="51">
                  <a:moveTo>
                    <a:pt x="24" y="0"/>
                  </a:moveTo>
                  <a:cubicBezTo>
                    <a:pt x="11" y="6"/>
                    <a:pt x="0" y="22"/>
                    <a:pt x="0" y="33"/>
                  </a:cubicBezTo>
                  <a:cubicBezTo>
                    <a:pt x="0" y="36"/>
                    <a:pt x="6" y="51"/>
                    <a:pt x="6" y="51"/>
                  </a:cubicBezTo>
                  <a:cubicBezTo>
                    <a:pt x="2" y="34"/>
                    <a:pt x="7" y="16"/>
                    <a:pt x="2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00" name="Freeform 128">
              <a:extLst>
                <a:ext uri="{FF2B5EF4-FFF2-40B4-BE49-F238E27FC236}">
                  <a16:creationId xmlns:a16="http://schemas.microsoft.com/office/drawing/2014/main" id="{772FA026-FEF6-41E5-AE0A-A5F14A68B08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8" y="3141"/>
              <a:ext cx="40" cy="78"/>
            </a:xfrm>
            <a:custGeom>
              <a:avLst/>
              <a:gdLst>
                <a:gd name="T0" fmla="*/ 9770 w 16"/>
                <a:gd name="T1" fmla="*/ 0 h 29"/>
                <a:gd name="T2" fmla="*/ 1300 w 16"/>
                <a:gd name="T3" fmla="*/ 19266 h 29"/>
                <a:gd name="T4" fmla="*/ 3250 w 16"/>
                <a:gd name="T5" fmla="*/ 29573 h 29"/>
                <a:gd name="T6" fmla="*/ 9770 w 16"/>
                <a:gd name="T7" fmla="*/ 0 h 2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" h="29">
                  <a:moveTo>
                    <a:pt x="16" y="0"/>
                  </a:moveTo>
                  <a:cubicBezTo>
                    <a:pt x="8" y="3"/>
                    <a:pt x="0" y="11"/>
                    <a:pt x="2" y="19"/>
                  </a:cubicBezTo>
                  <a:cubicBezTo>
                    <a:pt x="2" y="20"/>
                    <a:pt x="5" y="29"/>
                    <a:pt x="5" y="29"/>
                  </a:cubicBezTo>
                  <a:cubicBezTo>
                    <a:pt x="3" y="19"/>
                    <a:pt x="6" y="9"/>
                    <a:pt x="1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01" name="Freeform 129">
              <a:extLst>
                <a:ext uri="{FF2B5EF4-FFF2-40B4-BE49-F238E27FC236}">
                  <a16:creationId xmlns:a16="http://schemas.microsoft.com/office/drawing/2014/main" id="{A4F81FA5-F8A3-4CB8-9F47-EFE5DDB148B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3" y="1349"/>
              <a:ext cx="245" cy="294"/>
            </a:xfrm>
            <a:custGeom>
              <a:avLst/>
              <a:gdLst>
                <a:gd name="T0" fmla="*/ 59895 w 98"/>
                <a:gd name="T1" fmla="*/ 0 h 110"/>
                <a:gd name="T2" fmla="*/ 14658 w 98"/>
                <a:gd name="T3" fmla="*/ 21537 h 110"/>
                <a:gd name="T4" fmla="*/ 2470 w 98"/>
                <a:gd name="T5" fmla="*/ 44846 h 110"/>
                <a:gd name="T6" fmla="*/ 13020 w 98"/>
                <a:gd name="T7" fmla="*/ 107203 h 110"/>
                <a:gd name="T8" fmla="*/ 14658 w 98"/>
                <a:gd name="T9" fmla="*/ 37918 h 110"/>
                <a:gd name="T10" fmla="*/ 59895 w 98"/>
                <a:gd name="T11" fmla="*/ 0 h 1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8" h="110">
                  <a:moveTo>
                    <a:pt x="98" y="0"/>
                  </a:moveTo>
                  <a:cubicBezTo>
                    <a:pt x="68" y="10"/>
                    <a:pt x="33" y="22"/>
                    <a:pt x="24" y="22"/>
                  </a:cubicBezTo>
                  <a:cubicBezTo>
                    <a:pt x="15" y="22"/>
                    <a:pt x="2" y="30"/>
                    <a:pt x="4" y="46"/>
                  </a:cubicBezTo>
                  <a:cubicBezTo>
                    <a:pt x="6" y="62"/>
                    <a:pt x="0" y="83"/>
                    <a:pt x="21" y="110"/>
                  </a:cubicBezTo>
                  <a:cubicBezTo>
                    <a:pt x="12" y="88"/>
                    <a:pt x="12" y="46"/>
                    <a:pt x="24" y="39"/>
                  </a:cubicBezTo>
                  <a:cubicBezTo>
                    <a:pt x="37" y="32"/>
                    <a:pt x="93" y="6"/>
                    <a:pt x="9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02" name="Freeform 130">
              <a:extLst>
                <a:ext uri="{FF2B5EF4-FFF2-40B4-BE49-F238E27FC236}">
                  <a16:creationId xmlns:a16="http://schemas.microsoft.com/office/drawing/2014/main" id="{E011A2FE-B176-4A0E-9532-37B7BD602D1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0" y="1168"/>
              <a:ext cx="280" cy="203"/>
            </a:xfrm>
            <a:custGeom>
              <a:avLst/>
              <a:gdLst>
                <a:gd name="T0" fmla="*/ 783 w 112"/>
                <a:gd name="T1" fmla="*/ 71923 h 76"/>
                <a:gd name="T2" fmla="*/ 23958 w 112"/>
                <a:gd name="T3" fmla="*/ 72586 h 76"/>
                <a:gd name="T4" fmla="*/ 54500 w 112"/>
                <a:gd name="T5" fmla="*/ 65003 h 76"/>
                <a:gd name="T6" fmla="*/ 64770 w 112"/>
                <a:gd name="T7" fmla="*/ 59153 h 76"/>
                <a:gd name="T8" fmla="*/ 65938 w 112"/>
                <a:gd name="T9" fmla="*/ 30186 h 76"/>
                <a:gd name="T10" fmla="*/ 51300 w 112"/>
                <a:gd name="T11" fmla="*/ 5850 h 76"/>
                <a:gd name="T12" fmla="*/ 0 w 112"/>
                <a:gd name="T13" fmla="*/ 1768 h 76"/>
                <a:gd name="T14" fmla="*/ 52083 w 112"/>
                <a:gd name="T15" fmla="*/ 21475 h 76"/>
                <a:gd name="T16" fmla="*/ 50783 w 112"/>
                <a:gd name="T17" fmla="*/ 49377 h 76"/>
                <a:gd name="T18" fmla="*/ 23250 w 112"/>
                <a:gd name="T19" fmla="*/ 67863 h 76"/>
                <a:gd name="T20" fmla="*/ 783 w 112"/>
                <a:gd name="T21" fmla="*/ 71923 h 7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2" h="76">
                  <a:moveTo>
                    <a:pt x="1" y="74"/>
                  </a:moveTo>
                  <a:cubicBezTo>
                    <a:pt x="20" y="75"/>
                    <a:pt x="22" y="76"/>
                    <a:pt x="39" y="75"/>
                  </a:cubicBezTo>
                  <a:cubicBezTo>
                    <a:pt x="56" y="75"/>
                    <a:pt x="78" y="69"/>
                    <a:pt x="89" y="67"/>
                  </a:cubicBezTo>
                  <a:cubicBezTo>
                    <a:pt x="99" y="64"/>
                    <a:pt x="106" y="61"/>
                    <a:pt x="106" y="61"/>
                  </a:cubicBezTo>
                  <a:cubicBezTo>
                    <a:pt x="106" y="61"/>
                    <a:pt x="108" y="38"/>
                    <a:pt x="108" y="31"/>
                  </a:cubicBezTo>
                  <a:cubicBezTo>
                    <a:pt x="108" y="24"/>
                    <a:pt x="112" y="11"/>
                    <a:pt x="84" y="6"/>
                  </a:cubicBezTo>
                  <a:cubicBezTo>
                    <a:pt x="57" y="2"/>
                    <a:pt x="22" y="0"/>
                    <a:pt x="0" y="2"/>
                  </a:cubicBezTo>
                  <a:cubicBezTo>
                    <a:pt x="36" y="4"/>
                    <a:pt x="78" y="11"/>
                    <a:pt x="85" y="22"/>
                  </a:cubicBezTo>
                  <a:cubicBezTo>
                    <a:pt x="89" y="29"/>
                    <a:pt x="92" y="38"/>
                    <a:pt x="83" y="51"/>
                  </a:cubicBezTo>
                  <a:cubicBezTo>
                    <a:pt x="75" y="64"/>
                    <a:pt x="54" y="70"/>
                    <a:pt x="38" y="70"/>
                  </a:cubicBezTo>
                  <a:cubicBezTo>
                    <a:pt x="23" y="70"/>
                    <a:pt x="1" y="74"/>
                    <a:pt x="1" y="74"/>
                  </a:cubicBezTo>
                  <a:close/>
                </a:path>
              </a:pathLst>
            </a:custGeom>
            <a:solidFill>
              <a:srgbClr val="D3E6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03" name="Freeform 131">
              <a:extLst>
                <a:ext uri="{FF2B5EF4-FFF2-40B4-BE49-F238E27FC236}">
                  <a16:creationId xmlns:a16="http://schemas.microsoft.com/office/drawing/2014/main" id="{1CA008E7-D96F-4C66-A712-885DE89ECA2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0" y="1216"/>
              <a:ext cx="165" cy="227"/>
            </a:xfrm>
            <a:custGeom>
              <a:avLst/>
              <a:gdLst>
                <a:gd name="T0" fmla="*/ 40363 w 66"/>
                <a:gd name="T1" fmla="*/ 0 h 85"/>
                <a:gd name="T2" fmla="*/ 6845 w 66"/>
                <a:gd name="T3" fmla="*/ 60986 h 85"/>
                <a:gd name="T4" fmla="*/ 18363 w 66"/>
                <a:gd name="T5" fmla="*/ 82305 h 85"/>
                <a:gd name="T6" fmla="*/ 783 w 66"/>
                <a:gd name="T7" fmla="*/ 59103 h 85"/>
                <a:gd name="T8" fmla="*/ 40363 w 66"/>
                <a:gd name="T9" fmla="*/ 0 h 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6" h="85">
                  <a:moveTo>
                    <a:pt x="66" y="0"/>
                  </a:moveTo>
                  <a:cubicBezTo>
                    <a:pt x="36" y="20"/>
                    <a:pt x="10" y="42"/>
                    <a:pt x="11" y="63"/>
                  </a:cubicBezTo>
                  <a:cubicBezTo>
                    <a:pt x="12" y="85"/>
                    <a:pt x="30" y="85"/>
                    <a:pt x="30" y="85"/>
                  </a:cubicBezTo>
                  <a:cubicBezTo>
                    <a:pt x="1" y="79"/>
                    <a:pt x="3" y="76"/>
                    <a:pt x="1" y="61"/>
                  </a:cubicBezTo>
                  <a:cubicBezTo>
                    <a:pt x="0" y="47"/>
                    <a:pt x="30" y="11"/>
                    <a:pt x="66" y="0"/>
                  </a:cubicBezTo>
                  <a:close/>
                </a:path>
              </a:pathLst>
            </a:custGeom>
            <a:solidFill>
              <a:srgbClr val="D3E6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04" name="Freeform 132">
              <a:extLst>
                <a:ext uri="{FF2B5EF4-FFF2-40B4-BE49-F238E27FC236}">
                  <a16:creationId xmlns:a16="http://schemas.microsoft.com/office/drawing/2014/main" id="{5A634850-7087-4EF7-86B7-94CC6F7CF01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3" y="1253"/>
              <a:ext cx="235" cy="166"/>
            </a:xfrm>
            <a:custGeom>
              <a:avLst/>
              <a:gdLst>
                <a:gd name="T0" fmla="*/ 0 w 94"/>
                <a:gd name="T1" fmla="*/ 61091 h 62"/>
                <a:gd name="T2" fmla="*/ 34188 w 94"/>
                <a:gd name="T3" fmla="*/ 45278 h 62"/>
                <a:gd name="T4" fmla="*/ 45238 w 94"/>
                <a:gd name="T5" fmla="*/ 32474 h 62"/>
                <a:gd name="T6" fmla="*/ 45238 w 94"/>
                <a:gd name="T7" fmla="*/ 0 h 62"/>
                <a:gd name="T8" fmla="*/ 46408 w 94"/>
                <a:gd name="T9" fmla="*/ 42394 h 62"/>
                <a:gd name="T10" fmla="*/ 0 w 94"/>
                <a:gd name="T11" fmla="*/ 61091 h 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4" h="62">
                  <a:moveTo>
                    <a:pt x="0" y="62"/>
                  </a:moveTo>
                  <a:cubicBezTo>
                    <a:pt x="14" y="56"/>
                    <a:pt x="39" y="53"/>
                    <a:pt x="56" y="46"/>
                  </a:cubicBezTo>
                  <a:cubicBezTo>
                    <a:pt x="64" y="42"/>
                    <a:pt x="71" y="36"/>
                    <a:pt x="74" y="33"/>
                  </a:cubicBezTo>
                  <a:cubicBezTo>
                    <a:pt x="80" y="26"/>
                    <a:pt x="83" y="9"/>
                    <a:pt x="74" y="0"/>
                  </a:cubicBezTo>
                  <a:cubicBezTo>
                    <a:pt x="94" y="19"/>
                    <a:pt x="88" y="37"/>
                    <a:pt x="76" y="43"/>
                  </a:cubicBezTo>
                  <a:cubicBezTo>
                    <a:pt x="63" y="49"/>
                    <a:pt x="4" y="61"/>
                    <a:pt x="0" y="6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05" name="Freeform 133">
              <a:extLst>
                <a:ext uri="{FF2B5EF4-FFF2-40B4-BE49-F238E27FC236}">
                  <a16:creationId xmlns:a16="http://schemas.microsoft.com/office/drawing/2014/main" id="{BE8BD094-87A4-4E9B-AA3B-3011BDDE40B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0" y="1715"/>
              <a:ext cx="30" cy="26"/>
            </a:xfrm>
            <a:custGeom>
              <a:avLst/>
              <a:gdLst>
                <a:gd name="T0" fmla="*/ 7345 w 12"/>
                <a:gd name="T1" fmla="*/ 0 h 10"/>
                <a:gd name="T2" fmla="*/ 0 w 12"/>
                <a:gd name="T3" fmla="*/ 0 h 10"/>
                <a:gd name="T4" fmla="*/ 4425 w 12"/>
                <a:gd name="T5" fmla="*/ 8086 h 10"/>
                <a:gd name="T6" fmla="*/ 6175 w 12"/>
                <a:gd name="T7" fmla="*/ 6536 h 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10">
                  <a:moveTo>
                    <a:pt x="12" y="0"/>
                  </a:moveTo>
                  <a:cubicBezTo>
                    <a:pt x="8" y="0"/>
                    <a:pt x="4" y="0"/>
                    <a:pt x="0" y="0"/>
                  </a:cubicBezTo>
                  <a:cubicBezTo>
                    <a:pt x="1" y="4"/>
                    <a:pt x="5" y="7"/>
                    <a:pt x="7" y="10"/>
                  </a:cubicBezTo>
                  <a:cubicBezTo>
                    <a:pt x="8" y="10"/>
                    <a:pt x="9" y="9"/>
                    <a:pt x="10" y="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06" name="Freeform 134">
              <a:extLst>
                <a:ext uri="{FF2B5EF4-FFF2-40B4-BE49-F238E27FC236}">
                  <a16:creationId xmlns:a16="http://schemas.microsoft.com/office/drawing/2014/main" id="{375613AC-01C2-4473-9E34-31BB4F1F530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0" y="1747"/>
              <a:ext cx="25" cy="24"/>
            </a:xfrm>
            <a:custGeom>
              <a:avLst/>
              <a:gdLst>
                <a:gd name="T0" fmla="*/ 0 w 10"/>
                <a:gd name="T1" fmla="*/ 1059 h 9"/>
                <a:gd name="T2" fmla="*/ 783 w 10"/>
                <a:gd name="T3" fmla="*/ 8648 h 9"/>
                <a:gd name="T4" fmla="*/ 4895 w 10"/>
                <a:gd name="T5" fmla="*/ 0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9">
                  <a:moveTo>
                    <a:pt x="0" y="1"/>
                  </a:moveTo>
                  <a:cubicBezTo>
                    <a:pt x="0" y="4"/>
                    <a:pt x="0" y="7"/>
                    <a:pt x="1" y="9"/>
                  </a:cubicBezTo>
                  <a:cubicBezTo>
                    <a:pt x="6" y="8"/>
                    <a:pt x="10" y="6"/>
                    <a:pt x="8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07" name="Freeform 135">
              <a:extLst>
                <a:ext uri="{FF2B5EF4-FFF2-40B4-BE49-F238E27FC236}">
                  <a16:creationId xmlns:a16="http://schemas.microsoft.com/office/drawing/2014/main" id="{EA90A000-4FAE-4957-8FE9-D65927827AC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5" y="2392"/>
              <a:ext cx="28" cy="51"/>
            </a:xfrm>
            <a:custGeom>
              <a:avLst/>
              <a:gdLst>
                <a:gd name="T0" fmla="*/ 843 w 11"/>
                <a:gd name="T1" fmla="*/ 7119 h 19"/>
                <a:gd name="T2" fmla="*/ 2688 w 11"/>
                <a:gd name="T3" fmla="*/ 19109 h 19"/>
                <a:gd name="T4" fmla="*/ 1387 w 11"/>
                <a:gd name="T5" fmla="*/ 0 h 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19">
                  <a:moveTo>
                    <a:pt x="1" y="7"/>
                  </a:moveTo>
                  <a:cubicBezTo>
                    <a:pt x="0" y="11"/>
                    <a:pt x="2" y="15"/>
                    <a:pt x="4" y="19"/>
                  </a:cubicBezTo>
                  <a:cubicBezTo>
                    <a:pt x="11" y="9"/>
                    <a:pt x="9" y="7"/>
                    <a:pt x="2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08" name="Freeform 136">
              <a:extLst>
                <a:ext uri="{FF2B5EF4-FFF2-40B4-BE49-F238E27FC236}">
                  <a16:creationId xmlns:a16="http://schemas.microsoft.com/office/drawing/2014/main" id="{53926EEB-5B33-49D9-B734-214D3CD7FCD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0" y="2317"/>
              <a:ext cx="15" cy="27"/>
            </a:xfrm>
            <a:custGeom>
              <a:avLst/>
              <a:gdLst>
                <a:gd name="T0" fmla="*/ 0 w 6"/>
                <a:gd name="T1" fmla="*/ 10468 h 10"/>
                <a:gd name="T2" fmla="*/ 2470 w 6"/>
                <a:gd name="T3" fmla="*/ 0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10">
                  <a:moveTo>
                    <a:pt x="0" y="10"/>
                  </a:moveTo>
                  <a:cubicBezTo>
                    <a:pt x="4" y="9"/>
                    <a:pt x="6" y="5"/>
                    <a:pt x="4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09" name="Freeform 137">
              <a:extLst>
                <a:ext uri="{FF2B5EF4-FFF2-40B4-BE49-F238E27FC236}">
                  <a16:creationId xmlns:a16="http://schemas.microsoft.com/office/drawing/2014/main" id="{AB68CE2F-6E0D-4F8C-9CC0-C004310ADC1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7" y="2565"/>
              <a:ext cx="25" cy="59"/>
            </a:xfrm>
            <a:custGeom>
              <a:avLst/>
              <a:gdLst>
                <a:gd name="T0" fmla="*/ 3720 w 10"/>
                <a:gd name="T1" fmla="*/ 0 h 22"/>
                <a:gd name="T2" fmla="*/ 3250 w 10"/>
                <a:gd name="T3" fmla="*/ 21929 h 22"/>
                <a:gd name="T4" fmla="*/ 1300 w 10"/>
                <a:gd name="T5" fmla="*/ 5940 h 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22">
                  <a:moveTo>
                    <a:pt x="6" y="0"/>
                  </a:moveTo>
                  <a:cubicBezTo>
                    <a:pt x="6" y="9"/>
                    <a:pt x="10" y="13"/>
                    <a:pt x="5" y="22"/>
                  </a:cubicBezTo>
                  <a:cubicBezTo>
                    <a:pt x="0" y="20"/>
                    <a:pt x="2" y="11"/>
                    <a:pt x="2" y="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10" name="Freeform 138">
              <a:extLst>
                <a:ext uri="{FF2B5EF4-FFF2-40B4-BE49-F238E27FC236}">
                  <a16:creationId xmlns:a16="http://schemas.microsoft.com/office/drawing/2014/main" id="{BEDF9059-0D59-427F-B2DF-706AABB5CCE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2" y="2635"/>
              <a:ext cx="20" cy="32"/>
            </a:xfrm>
            <a:custGeom>
              <a:avLst/>
              <a:gdLst>
                <a:gd name="T0" fmla="*/ 4895 w 8"/>
                <a:gd name="T1" fmla="*/ 2824 h 12"/>
                <a:gd name="T2" fmla="*/ 2470 w 8"/>
                <a:gd name="T3" fmla="*/ 0 h 12"/>
                <a:gd name="T4" fmla="*/ 0 w 8"/>
                <a:gd name="T5" fmla="*/ 8648 h 12"/>
                <a:gd name="T6" fmla="*/ 1958 w 8"/>
                <a:gd name="T7" fmla="*/ 8648 h 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" h="12">
                  <a:moveTo>
                    <a:pt x="8" y="3"/>
                  </a:moveTo>
                  <a:cubicBezTo>
                    <a:pt x="7" y="2"/>
                    <a:pt x="5" y="1"/>
                    <a:pt x="4" y="0"/>
                  </a:cubicBezTo>
                  <a:cubicBezTo>
                    <a:pt x="1" y="2"/>
                    <a:pt x="0" y="6"/>
                    <a:pt x="0" y="9"/>
                  </a:cubicBezTo>
                  <a:cubicBezTo>
                    <a:pt x="2" y="12"/>
                    <a:pt x="2" y="9"/>
                    <a:pt x="3" y="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11" name="Freeform 139">
              <a:extLst>
                <a:ext uri="{FF2B5EF4-FFF2-40B4-BE49-F238E27FC236}">
                  <a16:creationId xmlns:a16="http://schemas.microsoft.com/office/drawing/2014/main" id="{3B47CBBD-B8BA-47CE-AA00-AC1144573B0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3" y="1683"/>
              <a:ext cx="35" cy="29"/>
            </a:xfrm>
            <a:custGeom>
              <a:avLst/>
              <a:gdLst>
                <a:gd name="T0" fmla="*/ 1300 w 14"/>
                <a:gd name="T1" fmla="*/ 0 h 11"/>
                <a:gd name="T2" fmla="*/ 783 w 14"/>
                <a:gd name="T3" fmla="*/ 8792 h 11"/>
                <a:gd name="T4" fmla="*/ 8125 w 14"/>
                <a:gd name="T5" fmla="*/ 1007 h 1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" h="11">
                  <a:moveTo>
                    <a:pt x="2" y="0"/>
                  </a:moveTo>
                  <a:cubicBezTo>
                    <a:pt x="0" y="3"/>
                    <a:pt x="0" y="6"/>
                    <a:pt x="1" y="10"/>
                  </a:cubicBezTo>
                  <a:cubicBezTo>
                    <a:pt x="7" y="11"/>
                    <a:pt x="14" y="8"/>
                    <a:pt x="13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12" name="Freeform 140">
              <a:extLst>
                <a:ext uri="{FF2B5EF4-FFF2-40B4-BE49-F238E27FC236}">
                  <a16:creationId xmlns:a16="http://schemas.microsoft.com/office/drawing/2014/main" id="{BBC1CA61-A539-43AF-B68F-10EEBAA607A1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0" y="1672"/>
              <a:ext cx="8" cy="8"/>
            </a:xfrm>
            <a:custGeom>
              <a:avLst/>
              <a:gdLst>
                <a:gd name="T0" fmla="*/ 1763 w 3"/>
                <a:gd name="T1" fmla="*/ 2824 h 3"/>
                <a:gd name="T2" fmla="*/ 1059 w 3"/>
                <a:gd name="T3" fmla="*/ 0 h 3"/>
                <a:gd name="T4" fmla="*/ 0 w 3"/>
                <a:gd name="T5" fmla="*/ 1763 h 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" h="3">
                  <a:moveTo>
                    <a:pt x="2" y="3"/>
                  </a:moveTo>
                  <a:cubicBezTo>
                    <a:pt x="2" y="2"/>
                    <a:pt x="3" y="1"/>
                    <a:pt x="1" y="0"/>
                  </a:cubicBezTo>
                  <a:cubicBezTo>
                    <a:pt x="0" y="1"/>
                    <a:pt x="0" y="2"/>
                    <a:pt x="0" y="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13" name="Freeform 141">
              <a:extLst>
                <a:ext uri="{FF2B5EF4-FFF2-40B4-BE49-F238E27FC236}">
                  <a16:creationId xmlns:a16="http://schemas.microsoft.com/office/drawing/2014/main" id="{C360C253-D0D3-4988-A927-2A4FAD0F057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5" y="1811"/>
              <a:ext cx="158" cy="298"/>
            </a:xfrm>
            <a:custGeom>
              <a:avLst/>
              <a:gdLst>
                <a:gd name="T0" fmla="*/ 4467 w 63"/>
                <a:gd name="T1" fmla="*/ 6817 h 112"/>
                <a:gd name="T2" fmla="*/ 785 w 63"/>
                <a:gd name="T3" fmla="*/ 42555 h 112"/>
                <a:gd name="T4" fmla="*/ 26895 w 63"/>
                <a:gd name="T5" fmla="*/ 104691 h 112"/>
                <a:gd name="T6" fmla="*/ 38098 w 63"/>
                <a:gd name="T7" fmla="*/ 84805 h 112"/>
                <a:gd name="T8" fmla="*/ 38612 w 63"/>
                <a:gd name="T9" fmla="*/ 42555 h 112"/>
                <a:gd name="T10" fmla="*/ 18157 w 63"/>
                <a:gd name="T11" fmla="*/ 0 h 112"/>
                <a:gd name="T12" fmla="*/ 19467 w 63"/>
                <a:gd name="T13" fmla="*/ 2804 h 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3" h="112">
                  <a:moveTo>
                    <a:pt x="7" y="7"/>
                  </a:moveTo>
                  <a:cubicBezTo>
                    <a:pt x="12" y="21"/>
                    <a:pt x="0" y="31"/>
                    <a:pt x="1" y="45"/>
                  </a:cubicBezTo>
                  <a:cubicBezTo>
                    <a:pt x="4" y="67"/>
                    <a:pt x="48" y="85"/>
                    <a:pt x="43" y="111"/>
                  </a:cubicBezTo>
                  <a:cubicBezTo>
                    <a:pt x="51" y="112"/>
                    <a:pt x="52" y="90"/>
                    <a:pt x="61" y="90"/>
                  </a:cubicBezTo>
                  <a:cubicBezTo>
                    <a:pt x="63" y="77"/>
                    <a:pt x="63" y="59"/>
                    <a:pt x="62" y="45"/>
                  </a:cubicBezTo>
                  <a:cubicBezTo>
                    <a:pt x="60" y="20"/>
                    <a:pt x="48" y="15"/>
                    <a:pt x="29" y="0"/>
                  </a:cubicBezTo>
                  <a:cubicBezTo>
                    <a:pt x="30" y="1"/>
                    <a:pt x="31" y="2"/>
                    <a:pt x="31" y="3"/>
                  </a:cubicBezTo>
                </a:path>
              </a:pathLst>
            </a:custGeom>
            <a:solidFill>
              <a:srgbClr val="B00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14" name="Freeform 142">
              <a:extLst>
                <a:ext uri="{FF2B5EF4-FFF2-40B4-BE49-F238E27FC236}">
                  <a16:creationId xmlns:a16="http://schemas.microsoft.com/office/drawing/2014/main" id="{98FACD1E-6406-4DB7-A427-5F52CC826937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5" y="1805"/>
              <a:ext cx="170" cy="275"/>
            </a:xfrm>
            <a:custGeom>
              <a:avLst/>
              <a:gdLst>
                <a:gd name="T0" fmla="*/ 28125 w 68"/>
                <a:gd name="T1" fmla="*/ 0 h 103"/>
                <a:gd name="T2" fmla="*/ 15438 w 68"/>
                <a:gd name="T3" fmla="*/ 4718 h 103"/>
                <a:gd name="T4" fmla="*/ 783 w 68"/>
                <a:gd name="T5" fmla="*/ 7612 h 103"/>
                <a:gd name="T6" fmla="*/ 15438 w 68"/>
                <a:gd name="T7" fmla="*/ 29027 h 103"/>
                <a:gd name="T8" fmla="*/ 17895 w 68"/>
                <a:gd name="T9" fmla="*/ 41658 h 103"/>
                <a:gd name="T10" fmla="*/ 25708 w 68"/>
                <a:gd name="T11" fmla="*/ 57269 h 103"/>
                <a:gd name="T12" fmla="*/ 37425 w 68"/>
                <a:gd name="T13" fmla="*/ 99598 h 103"/>
                <a:gd name="T14" fmla="*/ 41020 w 68"/>
                <a:gd name="T15" fmla="*/ 60919 h 103"/>
                <a:gd name="T16" fmla="*/ 39063 w 68"/>
                <a:gd name="T17" fmla="*/ 23217 h 10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8" h="103">
                  <a:moveTo>
                    <a:pt x="46" y="0"/>
                  </a:moveTo>
                  <a:cubicBezTo>
                    <a:pt x="37" y="0"/>
                    <a:pt x="32" y="2"/>
                    <a:pt x="25" y="5"/>
                  </a:cubicBezTo>
                  <a:cubicBezTo>
                    <a:pt x="17" y="8"/>
                    <a:pt x="11" y="8"/>
                    <a:pt x="1" y="8"/>
                  </a:cubicBezTo>
                  <a:cubicBezTo>
                    <a:pt x="0" y="21"/>
                    <a:pt x="13" y="31"/>
                    <a:pt x="25" y="30"/>
                  </a:cubicBezTo>
                  <a:cubicBezTo>
                    <a:pt x="25" y="38"/>
                    <a:pt x="25" y="39"/>
                    <a:pt x="29" y="43"/>
                  </a:cubicBezTo>
                  <a:cubicBezTo>
                    <a:pt x="37" y="50"/>
                    <a:pt x="40" y="45"/>
                    <a:pt x="42" y="59"/>
                  </a:cubicBezTo>
                  <a:cubicBezTo>
                    <a:pt x="42" y="64"/>
                    <a:pt x="62" y="74"/>
                    <a:pt x="61" y="103"/>
                  </a:cubicBezTo>
                  <a:cubicBezTo>
                    <a:pt x="65" y="103"/>
                    <a:pt x="67" y="66"/>
                    <a:pt x="67" y="63"/>
                  </a:cubicBezTo>
                  <a:cubicBezTo>
                    <a:pt x="67" y="51"/>
                    <a:pt x="68" y="34"/>
                    <a:pt x="64" y="24"/>
                  </a:cubicBezTo>
                </a:path>
              </a:pathLst>
            </a:custGeom>
            <a:solidFill>
              <a:srgbClr val="9E06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15" name="Freeform 143">
              <a:extLst>
                <a:ext uri="{FF2B5EF4-FFF2-40B4-BE49-F238E27FC236}">
                  <a16:creationId xmlns:a16="http://schemas.microsoft.com/office/drawing/2014/main" id="{082B5B1F-7C24-485E-BCB6-CBE65825370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5" y="2421"/>
              <a:ext cx="32" cy="46"/>
            </a:xfrm>
            <a:custGeom>
              <a:avLst/>
              <a:gdLst>
                <a:gd name="T0" fmla="*/ 3786 w 13"/>
                <a:gd name="T1" fmla="*/ 0 h 17"/>
                <a:gd name="T2" fmla="*/ 6683 w 13"/>
                <a:gd name="T3" fmla="*/ 13773 h 17"/>
                <a:gd name="T4" fmla="*/ 7131 w 13"/>
                <a:gd name="T5" fmla="*/ 6224 h 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17">
                  <a:moveTo>
                    <a:pt x="7" y="0"/>
                  </a:moveTo>
                  <a:cubicBezTo>
                    <a:pt x="4" y="6"/>
                    <a:pt x="0" y="17"/>
                    <a:pt x="12" y="13"/>
                  </a:cubicBezTo>
                  <a:cubicBezTo>
                    <a:pt x="13" y="11"/>
                    <a:pt x="13" y="8"/>
                    <a:pt x="13" y="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16" name="Freeform 144">
              <a:extLst>
                <a:ext uri="{FF2B5EF4-FFF2-40B4-BE49-F238E27FC236}">
                  <a16:creationId xmlns:a16="http://schemas.microsoft.com/office/drawing/2014/main" id="{C8C9CD10-E4FF-4E6F-9558-FC1FD9A5D86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0" y="1827"/>
              <a:ext cx="168" cy="298"/>
            </a:xfrm>
            <a:custGeom>
              <a:avLst/>
              <a:gdLst>
                <a:gd name="T0" fmla="*/ 6244 w 67"/>
                <a:gd name="T1" fmla="*/ 0 h 112"/>
                <a:gd name="T2" fmla="*/ 13681 w 67"/>
                <a:gd name="T3" fmla="*/ 54680 h 112"/>
                <a:gd name="T4" fmla="*/ 29337 w 67"/>
                <a:gd name="T5" fmla="*/ 94426 h 112"/>
                <a:gd name="T6" fmla="*/ 36090 w 67"/>
                <a:gd name="T7" fmla="*/ 15994 h 1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7" h="112">
                  <a:moveTo>
                    <a:pt x="10" y="0"/>
                  </a:moveTo>
                  <a:cubicBezTo>
                    <a:pt x="20" y="32"/>
                    <a:pt x="0" y="36"/>
                    <a:pt x="22" y="58"/>
                  </a:cubicBezTo>
                  <a:cubicBezTo>
                    <a:pt x="45" y="80"/>
                    <a:pt x="42" y="87"/>
                    <a:pt x="47" y="100"/>
                  </a:cubicBezTo>
                  <a:cubicBezTo>
                    <a:pt x="52" y="112"/>
                    <a:pt x="67" y="35"/>
                    <a:pt x="58" y="17"/>
                  </a:cubicBezTo>
                </a:path>
              </a:pathLst>
            </a:custGeom>
            <a:solidFill>
              <a:srgbClr val="DD7F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17" name="Freeform 145">
              <a:extLst>
                <a:ext uri="{FF2B5EF4-FFF2-40B4-BE49-F238E27FC236}">
                  <a16:creationId xmlns:a16="http://schemas.microsoft.com/office/drawing/2014/main" id="{B0DC761A-2119-4FC9-98A6-B578BAA55B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5" y="1411"/>
              <a:ext cx="555" cy="98"/>
            </a:xfrm>
            <a:custGeom>
              <a:avLst/>
              <a:gdLst>
                <a:gd name="T0" fmla="*/ 0 w 222"/>
                <a:gd name="T1" fmla="*/ 33913 h 37"/>
                <a:gd name="T2" fmla="*/ 80083 w 222"/>
                <a:gd name="T3" fmla="*/ 4421 h 37"/>
                <a:gd name="T4" fmla="*/ 124533 w 222"/>
                <a:gd name="T5" fmla="*/ 1038 h 37"/>
                <a:gd name="T6" fmla="*/ 135550 w 222"/>
                <a:gd name="T7" fmla="*/ 26574 h 37"/>
                <a:gd name="T8" fmla="*/ 94063 w 222"/>
                <a:gd name="T9" fmla="*/ 20085 h 37"/>
                <a:gd name="T10" fmla="*/ 50125 w 222"/>
                <a:gd name="T11" fmla="*/ 19285 h 3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2" h="37">
                  <a:moveTo>
                    <a:pt x="0" y="37"/>
                  </a:moveTo>
                  <a:cubicBezTo>
                    <a:pt x="33" y="27"/>
                    <a:pt x="82" y="10"/>
                    <a:pt x="131" y="5"/>
                  </a:cubicBezTo>
                  <a:cubicBezTo>
                    <a:pt x="180" y="0"/>
                    <a:pt x="204" y="1"/>
                    <a:pt x="204" y="1"/>
                  </a:cubicBezTo>
                  <a:cubicBezTo>
                    <a:pt x="222" y="29"/>
                    <a:pt x="222" y="29"/>
                    <a:pt x="222" y="29"/>
                  </a:cubicBezTo>
                  <a:cubicBezTo>
                    <a:pt x="185" y="14"/>
                    <a:pt x="187" y="24"/>
                    <a:pt x="154" y="22"/>
                  </a:cubicBezTo>
                  <a:cubicBezTo>
                    <a:pt x="122" y="21"/>
                    <a:pt x="99" y="18"/>
                    <a:pt x="82" y="21"/>
                  </a:cubicBezTo>
                </a:path>
              </a:pathLst>
            </a:custGeom>
            <a:solidFill>
              <a:srgbClr val="B00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18" name="Freeform 146">
              <a:extLst>
                <a:ext uri="{FF2B5EF4-FFF2-40B4-BE49-F238E27FC236}">
                  <a16:creationId xmlns:a16="http://schemas.microsoft.com/office/drawing/2014/main" id="{B42417ED-E310-4F4B-A2A8-FC4BA7C25D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3" y="2563"/>
              <a:ext cx="492" cy="453"/>
            </a:xfrm>
            <a:custGeom>
              <a:avLst/>
              <a:gdLst>
                <a:gd name="T0" fmla="*/ 29148 w 197"/>
                <a:gd name="T1" fmla="*/ 138256 h 170"/>
                <a:gd name="T2" fmla="*/ 41778 w 197"/>
                <a:gd name="T3" fmla="*/ 155283 h 170"/>
                <a:gd name="T4" fmla="*/ 67232 w 197"/>
                <a:gd name="T5" fmla="*/ 151806 h 170"/>
                <a:gd name="T6" fmla="*/ 89786 w 197"/>
                <a:gd name="T7" fmla="*/ 131802 h 170"/>
                <a:gd name="T8" fmla="*/ 115695 w 197"/>
                <a:gd name="T9" fmla="*/ 131802 h 170"/>
                <a:gd name="T10" fmla="*/ 119401 w 197"/>
                <a:gd name="T11" fmla="*/ 109514 h 170"/>
                <a:gd name="T12" fmla="*/ 100645 w 197"/>
                <a:gd name="T13" fmla="*/ 114604 h 170"/>
                <a:gd name="T14" fmla="*/ 81315 w 197"/>
                <a:gd name="T15" fmla="*/ 114604 h 170"/>
                <a:gd name="T16" fmla="*/ 47809 w 197"/>
                <a:gd name="T17" fmla="*/ 94440 h 170"/>
                <a:gd name="T18" fmla="*/ 22335 w 197"/>
                <a:gd name="T19" fmla="*/ 41098 h 170"/>
                <a:gd name="T20" fmla="*/ 4860 w 197"/>
                <a:gd name="T21" fmla="*/ 0 h 170"/>
                <a:gd name="T22" fmla="*/ 2912 w 197"/>
                <a:gd name="T23" fmla="*/ 61912 h 170"/>
                <a:gd name="T24" fmla="*/ 15749 w 197"/>
                <a:gd name="T25" fmla="*/ 109514 h 170"/>
                <a:gd name="T26" fmla="*/ 28366 w 197"/>
                <a:gd name="T27" fmla="*/ 141075 h 17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97" h="170">
                  <a:moveTo>
                    <a:pt x="48" y="145"/>
                  </a:moveTo>
                  <a:cubicBezTo>
                    <a:pt x="48" y="164"/>
                    <a:pt x="50" y="155"/>
                    <a:pt x="69" y="163"/>
                  </a:cubicBezTo>
                  <a:cubicBezTo>
                    <a:pt x="83" y="170"/>
                    <a:pt x="99" y="168"/>
                    <a:pt x="111" y="159"/>
                  </a:cubicBezTo>
                  <a:cubicBezTo>
                    <a:pt x="121" y="150"/>
                    <a:pt x="134" y="142"/>
                    <a:pt x="148" y="138"/>
                  </a:cubicBezTo>
                  <a:cubicBezTo>
                    <a:pt x="163" y="134"/>
                    <a:pt x="177" y="140"/>
                    <a:pt x="191" y="138"/>
                  </a:cubicBezTo>
                  <a:cubicBezTo>
                    <a:pt x="191" y="129"/>
                    <a:pt x="189" y="121"/>
                    <a:pt x="197" y="115"/>
                  </a:cubicBezTo>
                  <a:cubicBezTo>
                    <a:pt x="185" y="111"/>
                    <a:pt x="177" y="118"/>
                    <a:pt x="166" y="120"/>
                  </a:cubicBezTo>
                  <a:cubicBezTo>
                    <a:pt x="156" y="121"/>
                    <a:pt x="144" y="120"/>
                    <a:pt x="134" y="120"/>
                  </a:cubicBezTo>
                  <a:cubicBezTo>
                    <a:pt x="110" y="120"/>
                    <a:pt x="94" y="116"/>
                    <a:pt x="79" y="99"/>
                  </a:cubicBezTo>
                  <a:cubicBezTo>
                    <a:pt x="61" y="79"/>
                    <a:pt x="49" y="67"/>
                    <a:pt x="37" y="43"/>
                  </a:cubicBezTo>
                  <a:cubicBezTo>
                    <a:pt x="31" y="28"/>
                    <a:pt x="18" y="13"/>
                    <a:pt x="8" y="0"/>
                  </a:cubicBezTo>
                  <a:cubicBezTo>
                    <a:pt x="0" y="14"/>
                    <a:pt x="4" y="49"/>
                    <a:pt x="5" y="65"/>
                  </a:cubicBezTo>
                  <a:cubicBezTo>
                    <a:pt x="6" y="78"/>
                    <a:pt x="23" y="108"/>
                    <a:pt x="26" y="115"/>
                  </a:cubicBezTo>
                  <a:cubicBezTo>
                    <a:pt x="28" y="119"/>
                    <a:pt x="48" y="139"/>
                    <a:pt x="47" y="148"/>
                  </a:cubicBezTo>
                </a:path>
              </a:pathLst>
            </a:custGeom>
            <a:solidFill>
              <a:srgbClr val="B00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19" name="Freeform 147">
              <a:extLst>
                <a:ext uri="{FF2B5EF4-FFF2-40B4-BE49-F238E27FC236}">
                  <a16:creationId xmlns:a16="http://schemas.microsoft.com/office/drawing/2014/main" id="{F4294F1C-CCA3-4AC5-8F84-5DE28451BA9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0" y="2624"/>
              <a:ext cx="300" cy="213"/>
            </a:xfrm>
            <a:custGeom>
              <a:avLst/>
              <a:gdLst>
                <a:gd name="T0" fmla="*/ 13020 w 120"/>
                <a:gd name="T1" fmla="*/ 30257 h 80"/>
                <a:gd name="T2" fmla="*/ 21488 w 120"/>
                <a:gd name="T3" fmla="*/ 46277 h 80"/>
                <a:gd name="T4" fmla="*/ 30083 w 120"/>
                <a:gd name="T5" fmla="*/ 53109 h 80"/>
                <a:gd name="T6" fmla="*/ 41020 w 120"/>
                <a:gd name="T7" fmla="*/ 71967 h 80"/>
                <a:gd name="T8" fmla="*/ 55000 w 120"/>
                <a:gd name="T9" fmla="*/ 69196 h 80"/>
                <a:gd name="T10" fmla="*/ 73250 w 120"/>
                <a:gd name="T11" fmla="*/ 66232 h 80"/>
                <a:gd name="T12" fmla="*/ 43488 w 120"/>
                <a:gd name="T13" fmla="*/ 57696 h 80"/>
                <a:gd name="T14" fmla="*/ 37895 w 120"/>
                <a:gd name="T15" fmla="*/ 46277 h 80"/>
                <a:gd name="T16" fmla="*/ 30083 w 120"/>
                <a:gd name="T17" fmla="*/ 39847 h 80"/>
                <a:gd name="T18" fmla="*/ 0 w 120"/>
                <a:gd name="T19" fmla="*/ 0 h 8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0" h="80">
                  <a:moveTo>
                    <a:pt x="21" y="32"/>
                  </a:moveTo>
                  <a:cubicBezTo>
                    <a:pt x="26" y="37"/>
                    <a:pt x="30" y="44"/>
                    <a:pt x="35" y="49"/>
                  </a:cubicBezTo>
                  <a:cubicBezTo>
                    <a:pt x="39" y="53"/>
                    <a:pt x="45" y="53"/>
                    <a:pt x="49" y="56"/>
                  </a:cubicBezTo>
                  <a:cubicBezTo>
                    <a:pt x="56" y="63"/>
                    <a:pt x="55" y="71"/>
                    <a:pt x="67" y="76"/>
                  </a:cubicBezTo>
                  <a:cubicBezTo>
                    <a:pt x="78" y="80"/>
                    <a:pt x="81" y="76"/>
                    <a:pt x="90" y="73"/>
                  </a:cubicBezTo>
                  <a:cubicBezTo>
                    <a:pt x="99" y="70"/>
                    <a:pt x="109" y="70"/>
                    <a:pt x="120" y="70"/>
                  </a:cubicBezTo>
                  <a:cubicBezTo>
                    <a:pt x="106" y="66"/>
                    <a:pt x="84" y="68"/>
                    <a:pt x="71" y="61"/>
                  </a:cubicBezTo>
                  <a:cubicBezTo>
                    <a:pt x="67" y="59"/>
                    <a:pt x="66" y="53"/>
                    <a:pt x="62" y="49"/>
                  </a:cubicBezTo>
                  <a:cubicBezTo>
                    <a:pt x="58" y="45"/>
                    <a:pt x="54" y="44"/>
                    <a:pt x="49" y="42"/>
                  </a:cubicBezTo>
                  <a:cubicBezTo>
                    <a:pt x="30" y="31"/>
                    <a:pt x="8" y="19"/>
                    <a:pt x="0" y="0"/>
                  </a:cubicBezTo>
                </a:path>
              </a:pathLst>
            </a:custGeom>
            <a:solidFill>
              <a:srgbClr val="DD7F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20" name="Freeform 148">
              <a:extLst>
                <a:ext uri="{FF2B5EF4-FFF2-40B4-BE49-F238E27FC236}">
                  <a16:creationId xmlns:a16="http://schemas.microsoft.com/office/drawing/2014/main" id="{E4B78333-0966-4D49-AB54-9713C97027D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5" y="2755"/>
              <a:ext cx="255" cy="245"/>
            </a:xfrm>
            <a:custGeom>
              <a:avLst/>
              <a:gdLst>
                <a:gd name="T0" fmla="*/ 3250 w 102"/>
                <a:gd name="T1" fmla="*/ 13275 h 92"/>
                <a:gd name="T2" fmla="*/ 13488 w 102"/>
                <a:gd name="T3" fmla="*/ 52102 h 92"/>
                <a:gd name="T4" fmla="*/ 21488 w 102"/>
                <a:gd name="T5" fmla="*/ 81684 h 92"/>
                <a:gd name="T6" fmla="*/ 48363 w 102"/>
                <a:gd name="T7" fmla="*/ 86251 h 92"/>
                <a:gd name="T8" fmla="*/ 62313 w 102"/>
                <a:gd name="T9" fmla="*/ 70315 h 92"/>
                <a:gd name="T10" fmla="*/ 42783 w 102"/>
                <a:gd name="T11" fmla="*/ 72067 h 92"/>
                <a:gd name="T12" fmla="*/ 30083 w 102"/>
                <a:gd name="T13" fmla="*/ 55975 h 92"/>
                <a:gd name="T14" fmla="*/ 22000 w 102"/>
                <a:gd name="T15" fmla="*/ 34295 h 92"/>
                <a:gd name="T16" fmla="*/ 0 w 102"/>
                <a:gd name="T17" fmla="*/ 0 h 9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2" h="92">
                  <a:moveTo>
                    <a:pt x="5" y="14"/>
                  </a:moveTo>
                  <a:cubicBezTo>
                    <a:pt x="9" y="32"/>
                    <a:pt x="13" y="41"/>
                    <a:pt x="22" y="55"/>
                  </a:cubicBezTo>
                  <a:cubicBezTo>
                    <a:pt x="28" y="64"/>
                    <a:pt x="26" y="80"/>
                    <a:pt x="35" y="86"/>
                  </a:cubicBezTo>
                  <a:cubicBezTo>
                    <a:pt x="44" y="92"/>
                    <a:pt x="67" y="91"/>
                    <a:pt x="79" y="91"/>
                  </a:cubicBezTo>
                  <a:cubicBezTo>
                    <a:pt x="95" y="90"/>
                    <a:pt x="96" y="86"/>
                    <a:pt x="102" y="74"/>
                  </a:cubicBezTo>
                  <a:cubicBezTo>
                    <a:pt x="93" y="76"/>
                    <a:pt x="81" y="76"/>
                    <a:pt x="70" y="76"/>
                  </a:cubicBezTo>
                  <a:cubicBezTo>
                    <a:pt x="54" y="75"/>
                    <a:pt x="54" y="73"/>
                    <a:pt x="49" y="59"/>
                  </a:cubicBezTo>
                  <a:cubicBezTo>
                    <a:pt x="46" y="51"/>
                    <a:pt x="41" y="43"/>
                    <a:pt x="36" y="36"/>
                  </a:cubicBezTo>
                  <a:cubicBezTo>
                    <a:pt x="27" y="25"/>
                    <a:pt x="2" y="12"/>
                    <a:pt x="0" y="0"/>
                  </a:cubicBezTo>
                </a:path>
              </a:pathLst>
            </a:custGeom>
            <a:solidFill>
              <a:srgbClr val="9E06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21" name="Freeform 149">
              <a:extLst>
                <a:ext uri="{FF2B5EF4-FFF2-40B4-BE49-F238E27FC236}">
                  <a16:creationId xmlns:a16="http://schemas.microsoft.com/office/drawing/2014/main" id="{3464DD2F-B9BF-44B7-8B0C-D631FDC8046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3" y="1840"/>
              <a:ext cx="207" cy="363"/>
            </a:xfrm>
            <a:custGeom>
              <a:avLst/>
              <a:gdLst>
                <a:gd name="T0" fmla="*/ 1162 w 83"/>
                <a:gd name="T1" fmla="*/ 0 h 136"/>
                <a:gd name="T2" fmla="*/ 2898 w 83"/>
                <a:gd name="T3" fmla="*/ 68663 h 136"/>
                <a:gd name="T4" fmla="*/ 1629 w 83"/>
                <a:gd name="T5" fmla="*/ 98365 h 136"/>
                <a:gd name="T6" fmla="*/ 18026 w 83"/>
                <a:gd name="T7" fmla="*/ 115007 h 136"/>
                <a:gd name="T8" fmla="*/ 43328 w 83"/>
                <a:gd name="T9" fmla="*/ 131241 h 136"/>
                <a:gd name="T10" fmla="*/ 49797 w 83"/>
                <a:gd name="T11" fmla="*/ 110953 h 136"/>
                <a:gd name="T12" fmla="*/ 36562 w 83"/>
                <a:gd name="T13" fmla="*/ 98365 h 136"/>
                <a:gd name="T14" fmla="*/ 30609 w 83"/>
                <a:gd name="T15" fmla="*/ 89031 h 136"/>
                <a:gd name="T16" fmla="*/ 21628 w 83"/>
                <a:gd name="T17" fmla="*/ 69389 h 136"/>
                <a:gd name="T18" fmla="*/ 16862 w 83"/>
                <a:gd name="T19" fmla="*/ 55013 h 136"/>
                <a:gd name="T20" fmla="*/ 13697 w 83"/>
                <a:gd name="T21" fmla="*/ 32934 h 1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83" h="136">
                  <a:moveTo>
                    <a:pt x="2" y="0"/>
                  </a:moveTo>
                  <a:cubicBezTo>
                    <a:pt x="8" y="21"/>
                    <a:pt x="6" y="49"/>
                    <a:pt x="5" y="71"/>
                  </a:cubicBezTo>
                  <a:cubicBezTo>
                    <a:pt x="4" y="80"/>
                    <a:pt x="0" y="95"/>
                    <a:pt x="3" y="102"/>
                  </a:cubicBezTo>
                  <a:cubicBezTo>
                    <a:pt x="7" y="110"/>
                    <a:pt x="23" y="113"/>
                    <a:pt x="30" y="119"/>
                  </a:cubicBezTo>
                  <a:cubicBezTo>
                    <a:pt x="36" y="124"/>
                    <a:pt x="67" y="132"/>
                    <a:pt x="72" y="136"/>
                  </a:cubicBezTo>
                  <a:cubicBezTo>
                    <a:pt x="78" y="122"/>
                    <a:pt x="67" y="114"/>
                    <a:pt x="83" y="115"/>
                  </a:cubicBezTo>
                  <a:cubicBezTo>
                    <a:pt x="78" y="107"/>
                    <a:pt x="68" y="107"/>
                    <a:pt x="61" y="102"/>
                  </a:cubicBezTo>
                  <a:cubicBezTo>
                    <a:pt x="56" y="99"/>
                    <a:pt x="54" y="96"/>
                    <a:pt x="51" y="92"/>
                  </a:cubicBezTo>
                  <a:cubicBezTo>
                    <a:pt x="44" y="85"/>
                    <a:pt x="40" y="80"/>
                    <a:pt x="36" y="72"/>
                  </a:cubicBezTo>
                  <a:cubicBezTo>
                    <a:pt x="34" y="67"/>
                    <a:pt x="30" y="63"/>
                    <a:pt x="28" y="57"/>
                  </a:cubicBezTo>
                  <a:cubicBezTo>
                    <a:pt x="26" y="49"/>
                    <a:pt x="28" y="42"/>
                    <a:pt x="23" y="34"/>
                  </a:cubicBezTo>
                </a:path>
              </a:pathLst>
            </a:custGeom>
            <a:solidFill>
              <a:srgbClr val="C500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22" name="Freeform 150">
              <a:extLst>
                <a:ext uri="{FF2B5EF4-FFF2-40B4-BE49-F238E27FC236}">
                  <a16:creationId xmlns:a16="http://schemas.microsoft.com/office/drawing/2014/main" id="{700538C0-960F-4C8E-9B58-A83C1DAD0C5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0" y="1459"/>
              <a:ext cx="593" cy="538"/>
            </a:xfrm>
            <a:custGeom>
              <a:avLst/>
              <a:gdLst>
                <a:gd name="T0" fmla="*/ 145528 w 237"/>
                <a:gd name="T1" fmla="*/ 15400 h 202"/>
                <a:gd name="T2" fmla="*/ 0 w 237"/>
                <a:gd name="T3" fmla="*/ 47456 h 202"/>
                <a:gd name="T4" fmla="*/ 26958 w 237"/>
                <a:gd name="T5" fmla="*/ 77837 h 202"/>
                <a:gd name="T6" fmla="*/ 44125 w 237"/>
                <a:gd name="T7" fmla="*/ 87513 h 202"/>
                <a:gd name="T8" fmla="*/ 50985 w 237"/>
                <a:gd name="T9" fmla="*/ 179593 h 202"/>
                <a:gd name="T10" fmla="*/ 75614 w 237"/>
                <a:gd name="T11" fmla="*/ 51486 h 202"/>
                <a:gd name="T12" fmla="*/ 145528 w 237"/>
                <a:gd name="T13" fmla="*/ 15400 h 20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7" h="202">
                  <a:moveTo>
                    <a:pt x="237" y="16"/>
                  </a:moveTo>
                  <a:cubicBezTo>
                    <a:pt x="157" y="0"/>
                    <a:pt x="36" y="30"/>
                    <a:pt x="0" y="50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2" y="92"/>
                    <a:pt x="83" y="202"/>
                    <a:pt x="83" y="189"/>
                  </a:cubicBezTo>
                  <a:cubicBezTo>
                    <a:pt x="83" y="175"/>
                    <a:pt x="96" y="79"/>
                    <a:pt x="123" y="54"/>
                  </a:cubicBezTo>
                  <a:cubicBezTo>
                    <a:pt x="150" y="30"/>
                    <a:pt x="213" y="14"/>
                    <a:pt x="237" y="16"/>
                  </a:cubicBezTo>
                  <a:close/>
                </a:path>
              </a:pathLst>
            </a:custGeom>
            <a:solidFill>
              <a:srgbClr val="DD7F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23" name="Freeform 151">
              <a:extLst>
                <a:ext uri="{FF2B5EF4-FFF2-40B4-BE49-F238E27FC236}">
                  <a16:creationId xmlns:a16="http://schemas.microsoft.com/office/drawing/2014/main" id="{BF7B816A-B444-4A58-9874-D67623B5F49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3" y="1203"/>
              <a:ext cx="397" cy="242"/>
            </a:xfrm>
            <a:custGeom>
              <a:avLst/>
              <a:gdLst>
                <a:gd name="T0" fmla="*/ 2412 w 159"/>
                <a:gd name="T1" fmla="*/ 65827 h 91"/>
                <a:gd name="T2" fmla="*/ 42916 w 159"/>
                <a:gd name="T3" fmla="*/ 7446 h 91"/>
                <a:gd name="T4" fmla="*/ 93739 w 159"/>
                <a:gd name="T5" fmla="*/ 24357 h 91"/>
                <a:gd name="T6" fmla="*/ 93739 w 159"/>
                <a:gd name="T7" fmla="*/ 24357 h 91"/>
                <a:gd name="T8" fmla="*/ 82861 w 159"/>
                <a:gd name="T9" fmla="*/ 54519 h 91"/>
                <a:gd name="T10" fmla="*/ 21837 w 159"/>
                <a:gd name="T11" fmla="*/ 81682 h 91"/>
                <a:gd name="T12" fmla="*/ 2412 w 159"/>
                <a:gd name="T13" fmla="*/ 65827 h 9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9" h="91">
                  <a:moveTo>
                    <a:pt x="4" y="70"/>
                  </a:moveTo>
                  <a:cubicBezTo>
                    <a:pt x="0" y="56"/>
                    <a:pt x="36" y="16"/>
                    <a:pt x="71" y="8"/>
                  </a:cubicBezTo>
                  <a:cubicBezTo>
                    <a:pt x="106" y="0"/>
                    <a:pt x="151" y="12"/>
                    <a:pt x="155" y="26"/>
                  </a:cubicBezTo>
                  <a:cubicBezTo>
                    <a:pt x="155" y="26"/>
                    <a:pt x="155" y="26"/>
                    <a:pt x="155" y="26"/>
                  </a:cubicBezTo>
                  <a:cubicBezTo>
                    <a:pt x="159" y="40"/>
                    <a:pt x="151" y="54"/>
                    <a:pt x="137" y="58"/>
                  </a:cubicBezTo>
                  <a:cubicBezTo>
                    <a:pt x="36" y="87"/>
                    <a:pt x="36" y="87"/>
                    <a:pt x="36" y="87"/>
                  </a:cubicBezTo>
                  <a:cubicBezTo>
                    <a:pt x="22" y="91"/>
                    <a:pt x="8" y="83"/>
                    <a:pt x="4" y="70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24" name="Freeform 152">
              <a:extLst>
                <a:ext uri="{FF2B5EF4-FFF2-40B4-BE49-F238E27FC236}">
                  <a16:creationId xmlns:a16="http://schemas.microsoft.com/office/drawing/2014/main" id="{13516884-C20C-4513-BDE2-94A23BADD4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3" y="1768"/>
              <a:ext cx="345" cy="373"/>
            </a:xfrm>
            <a:custGeom>
              <a:avLst/>
              <a:gdLst>
                <a:gd name="T0" fmla="*/ 0 w 138"/>
                <a:gd name="T1" fmla="*/ 22977 h 140"/>
                <a:gd name="T2" fmla="*/ 58125 w 138"/>
                <a:gd name="T3" fmla="*/ 18954 h 140"/>
                <a:gd name="T4" fmla="*/ 66720 w 138"/>
                <a:gd name="T5" fmla="*/ 69386 h 140"/>
                <a:gd name="T6" fmla="*/ 67895 w 138"/>
                <a:gd name="T7" fmla="*/ 102999 h 140"/>
                <a:gd name="T8" fmla="*/ 72083 w 138"/>
                <a:gd name="T9" fmla="*/ 133430 h 140"/>
                <a:gd name="T10" fmla="*/ 84300 w 138"/>
                <a:gd name="T11" fmla="*/ 100819 h 14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8" h="140">
                  <a:moveTo>
                    <a:pt x="0" y="24"/>
                  </a:moveTo>
                  <a:cubicBezTo>
                    <a:pt x="29" y="27"/>
                    <a:pt x="73" y="0"/>
                    <a:pt x="95" y="20"/>
                  </a:cubicBezTo>
                  <a:cubicBezTo>
                    <a:pt x="108" y="32"/>
                    <a:pt x="111" y="52"/>
                    <a:pt x="109" y="73"/>
                  </a:cubicBezTo>
                  <a:cubicBezTo>
                    <a:pt x="108" y="78"/>
                    <a:pt x="111" y="89"/>
                    <a:pt x="111" y="108"/>
                  </a:cubicBezTo>
                  <a:cubicBezTo>
                    <a:pt x="111" y="127"/>
                    <a:pt x="108" y="140"/>
                    <a:pt x="118" y="140"/>
                  </a:cubicBezTo>
                  <a:cubicBezTo>
                    <a:pt x="128" y="140"/>
                    <a:pt x="127" y="119"/>
                    <a:pt x="138" y="106"/>
                  </a:cubicBezTo>
                </a:path>
              </a:pathLst>
            </a:custGeom>
            <a:noFill/>
            <a:ln w="7938" cap="flat">
              <a:solidFill>
                <a:srgbClr val="DF898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25" name="Freeform 153">
              <a:extLst>
                <a:ext uri="{FF2B5EF4-FFF2-40B4-BE49-F238E27FC236}">
                  <a16:creationId xmlns:a16="http://schemas.microsoft.com/office/drawing/2014/main" id="{5D29E9CB-1416-4B29-9C92-BFA0EEC96AB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0" y="2528"/>
              <a:ext cx="173" cy="187"/>
            </a:xfrm>
            <a:custGeom>
              <a:avLst/>
              <a:gdLst>
                <a:gd name="T0" fmla="*/ 41024 w 69"/>
                <a:gd name="T1" fmla="*/ 30200 h 70"/>
                <a:gd name="T2" fmla="*/ 21103 w 69"/>
                <a:gd name="T3" fmla="*/ 2861 h 70"/>
                <a:gd name="T4" fmla="*/ 785 w 69"/>
                <a:gd name="T5" fmla="*/ 68039 h 7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9" h="70">
                  <a:moveTo>
                    <a:pt x="66" y="31"/>
                  </a:moveTo>
                  <a:cubicBezTo>
                    <a:pt x="69" y="15"/>
                    <a:pt x="50" y="0"/>
                    <a:pt x="34" y="3"/>
                  </a:cubicBezTo>
                  <a:cubicBezTo>
                    <a:pt x="11" y="7"/>
                    <a:pt x="0" y="49"/>
                    <a:pt x="1" y="70"/>
                  </a:cubicBezTo>
                </a:path>
              </a:pathLst>
            </a:custGeom>
            <a:noFill/>
            <a:ln w="7938" cap="flat">
              <a:solidFill>
                <a:srgbClr val="DF898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26" name="Freeform 154">
              <a:extLst>
                <a:ext uri="{FF2B5EF4-FFF2-40B4-BE49-F238E27FC236}">
                  <a16:creationId xmlns:a16="http://schemas.microsoft.com/office/drawing/2014/main" id="{C4E8EC9C-2CE4-430B-88A5-481838FB838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8" y="1539"/>
              <a:ext cx="132" cy="381"/>
            </a:xfrm>
            <a:custGeom>
              <a:avLst/>
              <a:gdLst>
                <a:gd name="T0" fmla="*/ 1161 w 53"/>
                <a:gd name="T1" fmla="*/ 0 h 143"/>
                <a:gd name="T2" fmla="*/ 466 w 53"/>
                <a:gd name="T3" fmla="*/ 33307 h 143"/>
                <a:gd name="T4" fmla="*/ 7203 w 53"/>
                <a:gd name="T5" fmla="*/ 68729 h 143"/>
                <a:gd name="T6" fmla="*/ 22697 w 53"/>
                <a:gd name="T7" fmla="*/ 104855 h 143"/>
                <a:gd name="T8" fmla="*/ 31518 w 53"/>
                <a:gd name="T9" fmla="*/ 136251 h 1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3" h="143">
                  <a:moveTo>
                    <a:pt x="2" y="0"/>
                  </a:moveTo>
                  <a:cubicBezTo>
                    <a:pt x="7" y="10"/>
                    <a:pt x="0" y="23"/>
                    <a:pt x="1" y="35"/>
                  </a:cubicBezTo>
                  <a:cubicBezTo>
                    <a:pt x="1" y="48"/>
                    <a:pt x="7" y="61"/>
                    <a:pt x="12" y="72"/>
                  </a:cubicBezTo>
                  <a:cubicBezTo>
                    <a:pt x="19" y="86"/>
                    <a:pt x="30" y="97"/>
                    <a:pt x="38" y="110"/>
                  </a:cubicBezTo>
                  <a:cubicBezTo>
                    <a:pt x="43" y="120"/>
                    <a:pt x="43" y="137"/>
                    <a:pt x="53" y="143"/>
                  </a:cubicBezTo>
                </a:path>
              </a:pathLst>
            </a:custGeom>
            <a:noFill/>
            <a:ln w="7938" cap="flat">
              <a:solidFill>
                <a:srgbClr val="DF898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27" name="Freeform 155">
              <a:extLst>
                <a:ext uri="{FF2B5EF4-FFF2-40B4-BE49-F238E27FC236}">
                  <a16:creationId xmlns:a16="http://schemas.microsoft.com/office/drawing/2014/main" id="{0CFC8B91-FB9A-4EB5-ACCA-E268F5CA66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8" y="1341"/>
              <a:ext cx="1684" cy="1763"/>
            </a:xfrm>
            <a:custGeom>
              <a:avLst/>
              <a:gdLst>
                <a:gd name="T0" fmla="*/ 130208 w 674"/>
                <a:gd name="T1" fmla="*/ 634651 h 661"/>
                <a:gd name="T2" fmla="*/ 128254 w 674"/>
                <a:gd name="T3" fmla="*/ 633592 h 661"/>
                <a:gd name="T4" fmla="*/ 108758 w 674"/>
                <a:gd name="T5" fmla="*/ 567297 h 661"/>
                <a:gd name="T6" fmla="*/ 84412 w 674"/>
                <a:gd name="T7" fmla="*/ 484948 h 661"/>
                <a:gd name="T8" fmla="*/ 74193 w 674"/>
                <a:gd name="T9" fmla="*/ 423421 h 661"/>
                <a:gd name="T10" fmla="*/ 55997 w 674"/>
                <a:gd name="T11" fmla="*/ 330406 h 661"/>
                <a:gd name="T12" fmla="*/ 30402 w 674"/>
                <a:gd name="T13" fmla="*/ 237288 h 661"/>
                <a:gd name="T14" fmla="*/ 9752 w 674"/>
                <a:gd name="T15" fmla="*/ 135375 h 661"/>
                <a:gd name="T16" fmla="*/ 1167 w 674"/>
                <a:gd name="T17" fmla="*/ 104750 h 661"/>
                <a:gd name="T18" fmla="*/ 41383 w 674"/>
                <a:gd name="T19" fmla="*/ 76673 h 661"/>
                <a:gd name="T20" fmla="*/ 83163 w 674"/>
                <a:gd name="T21" fmla="*/ 54664 h 661"/>
                <a:gd name="T22" fmla="*/ 137486 w 674"/>
                <a:gd name="T23" fmla="*/ 30624 h 661"/>
                <a:gd name="T24" fmla="*/ 225988 w 674"/>
                <a:gd name="T25" fmla="*/ 14419 h 661"/>
                <a:gd name="T26" fmla="*/ 267369 w 674"/>
                <a:gd name="T27" fmla="*/ 6887 h 661"/>
                <a:gd name="T28" fmla="*/ 272908 w 674"/>
                <a:gd name="T29" fmla="*/ 23071 h 661"/>
                <a:gd name="T30" fmla="*/ 294150 w 674"/>
                <a:gd name="T31" fmla="*/ 83544 h 661"/>
                <a:gd name="T32" fmla="*/ 316749 w 674"/>
                <a:gd name="T33" fmla="*/ 185470 h 661"/>
                <a:gd name="T34" fmla="*/ 350814 w 674"/>
                <a:gd name="T35" fmla="*/ 315724 h 661"/>
                <a:gd name="T36" fmla="*/ 377576 w 674"/>
                <a:gd name="T37" fmla="*/ 399646 h 661"/>
                <a:gd name="T38" fmla="*/ 408445 w 674"/>
                <a:gd name="T39" fmla="*/ 517642 h 661"/>
                <a:gd name="T40" fmla="*/ 407273 w 674"/>
                <a:gd name="T41" fmla="*/ 523427 h 66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74" h="661">
                  <a:moveTo>
                    <a:pt x="214" y="661"/>
                  </a:moveTo>
                  <a:cubicBezTo>
                    <a:pt x="213" y="661"/>
                    <a:pt x="212" y="660"/>
                    <a:pt x="211" y="660"/>
                  </a:cubicBezTo>
                  <a:cubicBezTo>
                    <a:pt x="204" y="655"/>
                    <a:pt x="189" y="609"/>
                    <a:pt x="179" y="591"/>
                  </a:cubicBezTo>
                  <a:cubicBezTo>
                    <a:pt x="169" y="572"/>
                    <a:pt x="152" y="538"/>
                    <a:pt x="139" y="505"/>
                  </a:cubicBezTo>
                  <a:cubicBezTo>
                    <a:pt x="125" y="472"/>
                    <a:pt x="132" y="496"/>
                    <a:pt x="122" y="441"/>
                  </a:cubicBezTo>
                  <a:cubicBezTo>
                    <a:pt x="111" y="387"/>
                    <a:pt x="109" y="371"/>
                    <a:pt x="92" y="344"/>
                  </a:cubicBezTo>
                  <a:cubicBezTo>
                    <a:pt x="75" y="316"/>
                    <a:pt x="67" y="283"/>
                    <a:pt x="50" y="247"/>
                  </a:cubicBezTo>
                  <a:cubicBezTo>
                    <a:pt x="33" y="211"/>
                    <a:pt x="39" y="189"/>
                    <a:pt x="16" y="141"/>
                  </a:cubicBezTo>
                  <a:cubicBezTo>
                    <a:pt x="5" y="127"/>
                    <a:pt x="0" y="121"/>
                    <a:pt x="2" y="109"/>
                  </a:cubicBezTo>
                  <a:cubicBezTo>
                    <a:pt x="0" y="90"/>
                    <a:pt x="50" y="84"/>
                    <a:pt x="68" y="80"/>
                  </a:cubicBezTo>
                  <a:cubicBezTo>
                    <a:pt x="95" y="72"/>
                    <a:pt x="119" y="61"/>
                    <a:pt x="137" y="57"/>
                  </a:cubicBezTo>
                  <a:cubicBezTo>
                    <a:pt x="172" y="49"/>
                    <a:pt x="190" y="41"/>
                    <a:pt x="226" y="32"/>
                  </a:cubicBezTo>
                  <a:cubicBezTo>
                    <a:pt x="266" y="22"/>
                    <a:pt x="324" y="11"/>
                    <a:pt x="372" y="15"/>
                  </a:cubicBezTo>
                  <a:cubicBezTo>
                    <a:pt x="402" y="15"/>
                    <a:pt x="439" y="0"/>
                    <a:pt x="440" y="7"/>
                  </a:cubicBezTo>
                  <a:cubicBezTo>
                    <a:pt x="441" y="13"/>
                    <a:pt x="447" y="23"/>
                    <a:pt x="449" y="24"/>
                  </a:cubicBezTo>
                  <a:cubicBezTo>
                    <a:pt x="456" y="47"/>
                    <a:pt x="460" y="54"/>
                    <a:pt x="484" y="87"/>
                  </a:cubicBezTo>
                  <a:cubicBezTo>
                    <a:pt x="507" y="119"/>
                    <a:pt x="485" y="146"/>
                    <a:pt x="521" y="193"/>
                  </a:cubicBezTo>
                  <a:cubicBezTo>
                    <a:pt x="558" y="241"/>
                    <a:pt x="569" y="292"/>
                    <a:pt x="577" y="329"/>
                  </a:cubicBezTo>
                  <a:cubicBezTo>
                    <a:pt x="586" y="365"/>
                    <a:pt x="605" y="393"/>
                    <a:pt x="621" y="416"/>
                  </a:cubicBezTo>
                  <a:cubicBezTo>
                    <a:pt x="637" y="438"/>
                    <a:pt x="666" y="521"/>
                    <a:pt x="672" y="539"/>
                  </a:cubicBezTo>
                  <a:cubicBezTo>
                    <a:pt x="674" y="543"/>
                    <a:pt x="673" y="545"/>
                    <a:pt x="670" y="545"/>
                  </a:cubicBezTo>
                </a:path>
              </a:pathLst>
            </a:custGeom>
            <a:noFill/>
            <a:ln w="7938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28" name="Freeform 156">
              <a:extLst>
                <a:ext uri="{FF2B5EF4-FFF2-40B4-BE49-F238E27FC236}">
                  <a16:creationId xmlns:a16="http://schemas.microsoft.com/office/drawing/2014/main" id="{4D41CDC8-219C-4DD5-BD76-C16CAE687A6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3" y="3077"/>
              <a:ext cx="155" cy="35"/>
            </a:xfrm>
            <a:custGeom>
              <a:avLst/>
              <a:gdLst>
                <a:gd name="T0" fmla="*/ 37895 w 62"/>
                <a:gd name="T1" fmla="*/ 0 h 13"/>
                <a:gd name="T2" fmla="*/ 0 w 62"/>
                <a:gd name="T3" fmla="*/ 10344 h 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2" h="13">
                  <a:moveTo>
                    <a:pt x="62" y="0"/>
                  </a:moveTo>
                  <a:cubicBezTo>
                    <a:pt x="34" y="7"/>
                    <a:pt x="10" y="13"/>
                    <a:pt x="0" y="10"/>
                  </a:cubicBezTo>
                </a:path>
              </a:pathLst>
            </a:custGeom>
            <a:noFill/>
            <a:ln w="7938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29" name="Freeform 157">
              <a:extLst>
                <a:ext uri="{FF2B5EF4-FFF2-40B4-BE49-F238E27FC236}">
                  <a16:creationId xmlns:a16="http://schemas.microsoft.com/office/drawing/2014/main" id="{C39BE741-4B70-46F9-A412-07B345A305B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2" y="2768"/>
              <a:ext cx="320" cy="115"/>
            </a:xfrm>
            <a:custGeom>
              <a:avLst/>
              <a:gdLst>
                <a:gd name="T0" fmla="*/ 78125 w 128"/>
                <a:gd name="T1" fmla="*/ 9871 h 43"/>
                <a:gd name="T2" fmla="*/ 36145 w 128"/>
                <a:gd name="T3" fmla="*/ 15763 h 43"/>
                <a:gd name="T4" fmla="*/ 0 w 128"/>
                <a:gd name="T5" fmla="*/ 42157 h 4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8" h="43">
                  <a:moveTo>
                    <a:pt x="128" y="10"/>
                  </a:moveTo>
                  <a:cubicBezTo>
                    <a:pt x="119" y="12"/>
                    <a:pt x="90" y="0"/>
                    <a:pt x="59" y="16"/>
                  </a:cubicBezTo>
                  <a:cubicBezTo>
                    <a:pt x="26" y="32"/>
                    <a:pt x="16" y="35"/>
                    <a:pt x="0" y="43"/>
                  </a:cubicBezTo>
                </a:path>
              </a:pathLst>
            </a:custGeom>
            <a:noFill/>
            <a:ln w="7938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30" name="Freeform 158">
              <a:extLst>
                <a:ext uri="{FF2B5EF4-FFF2-40B4-BE49-F238E27FC236}">
                  <a16:creationId xmlns:a16="http://schemas.microsoft.com/office/drawing/2014/main" id="{B777378D-C983-4DE2-97A1-859590502B6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0" y="1144"/>
              <a:ext cx="1875" cy="2043"/>
            </a:xfrm>
            <a:custGeom>
              <a:avLst/>
              <a:gdLst>
                <a:gd name="T0" fmla="*/ 456563 w 750"/>
                <a:gd name="T1" fmla="*/ 601797 h 766"/>
                <a:gd name="T2" fmla="*/ 424813 w 750"/>
                <a:gd name="T3" fmla="*/ 483850 h 766"/>
                <a:gd name="T4" fmla="*/ 395050 w 750"/>
                <a:gd name="T5" fmla="*/ 396651 h 766"/>
                <a:gd name="T6" fmla="*/ 358908 w 750"/>
                <a:gd name="T7" fmla="*/ 252348 h 766"/>
                <a:gd name="T8" fmla="*/ 312500 w 750"/>
                <a:gd name="T9" fmla="*/ 92183 h 766"/>
                <a:gd name="T10" fmla="*/ 306458 w 750"/>
                <a:gd name="T11" fmla="*/ 28746 h 766"/>
                <a:gd name="T12" fmla="*/ 288095 w 750"/>
                <a:gd name="T13" fmla="*/ 9716 h 766"/>
                <a:gd name="T14" fmla="*/ 229033 w 750"/>
                <a:gd name="T15" fmla="*/ 6886 h 766"/>
                <a:gd name="T16" fmla="*/ 148438 w 750"/>
                <a:gd name="T17" fmla="*/ 10378 h 766"/>
                <a:gd name="T18" fmla="*/ 78908 w 750"/>
                <a:gd name="T19" fmla="*/ 58700 h 766"/>
                <a:gd name="T20" fmla="*/ 783 w 750"/>
                <a:gd name="T21" fmla="*/ 106473 h 766"/>
                <a:gd name="T22" fmla="*/ 19063 w 750"/>
                <a:gd name="T23" fmla="*/ 196893 h 766"/>
                <a:gd name="T24" fmla="*/ 48363 w 750"/>
                <a:gd name="T25" fmla="*/ 312814 h 766"/>
                <a:gd name="T26" fmla="*/ 83020 w 750"/>
                <a:gd name="T27" fmla="*/ 429041 h 766"/>
                <a:gd name="T28" fmla="*/ 98438 w 750"/>
                <a:gd name="T29" fmla="*/ 534845 h 766"/>
                <a:gd name="T30" fmla="*/ 152658 w 750"/>
                <a:gd name="T31" fmla="*/ 725009 h 766"/>
                <a:gd name="T32" fmla="*/ 166020 w 750"/>
                <a:gd name="T33" fmla="*/ 732554 h 766"/>
                <a:gd name="T34" fmla="*/ 220520 w 750"/>
                <a:gd name="T35" fmla="*/ 708406 h 766"/>
                <a:gd name="T36" fmla="*/ 215625 w 750"/>
                <a:gd name="T37" fmla="*/ 689392 h 766"/>
                <a:gd name="T38" fmla="*/ 224613 w 750"/>
                <a:gd name="T39" fmla="*/ 670861 h 766"/>
                <a:gd name="T40" fmla="*/ 237625 w 750"/>
                <a:gd name="T41" fmla="*/ 680591 h 766"/>
                <a:gd name="T42" fmla="*/ 241220 w 750"/>
                <a:gd name="T43" fmla="*/ 693951 h 766"/>
                <a:gd name="T44" fmla="*/ 242500 w 750"/>
                <a:gd name="T45" fmla="*/ 699109 h 766"/>
                <a:gd name="T46" fmla="*/ 243675 w 750"/>
                <a:gd name="T47" fmla="*/ 702600 h 766"/>
                <a:gd name="T48" fmla="*/ 246095 w 750"/>
                <a:gd name="T49" fmla="*/ 701933 h 766"/>
                <a:gd name="T50" fmla="*/ 296220 w 750"/>
                <a:gd name="T51" fmla="*/ 689392 h 766"/>
                <a:gd name="T52" fmla="*/ 290050 w 750"/>
                <a:gd name="T53" fmla="*/ 666266 h 766"/>
                <a:gd name="T54" fmla="*/ 307158 w 750"/>
                <a:gd name="T55" fmla="*/ 632818 h 766"/>
                <a:gd name="T56" fmla="*/ 331563 w 750"/>
                <a:gd name="T57" fmla="*/ 650069 h 766"/>
                <a:gd name="T58" fmla="*/ 334500 w 750"/>
                <a:gd name="T59" fmla="*/ 662212 h 766"/>
                <a:gd name="T60" fmla="*/ 336458 w 750"/>
                <a:gd name="T61" fmla="*/ 668029 h 766"/>
                <a:gd name="T62" fmla="*/ 336925 w 750"/>
                <a:gd name="T63" fmla="*/ 670861 h 766"/>
                <a:gd name="T64" fmla="*/ 399925 w 750"/>
                <a:gd name="T65" fmla="*/ 632818 h 766"/>
                <a:gd name="T66" fmla="*/ 448050 w 750"/>
                <a:gd name="T67" fmla="*/ 613391 h 766"/>
                <a:gd name="T68" fmla="*/ 456563 w 750"/>
                <a:gd name="T69" fmla="*/ 601797 h 76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750" h="766">
                  <a:moveTo>
                    <a:pt x="748" y="627"/>
                  </a:moveTo>
                  <a:cubicBezTo>
                    <a:pt x="736" y="598"/>
                    <a:pt x="703" y="515"/>
                    <a:pt x="696" y="504"/>
                  </a:cubicBezTo>
                  <a:cubicBezTo>
                    <a:pt x="683" y="485"/>
                    <a:pt x="656" y="435"/>
                    <a:pt x="647" y="413"/>
                  </a:cubicBezTo>
                  <a:cubicBezTo>
                    <a:pt x="638" y="392"/>
                    <a:pt x="614" y="312"/>
                    <a:pt x="588" y="263"/>
                  </a:cubicBezTo>
                  <a:cubicBezTo>
                    <a:pt x="563" y="213"/>
                    <a:pt x="539" y="148"/>
                    <a:pt x="512" y="96"/>
                  </a:cubicBezTo>
                  <a:cubicBezTo>
                    <a:pt x="501" y="75"/>
                    <a:pt x="501" y="43"/>
                    <a:pt x="502" y="30"/>
                  </a:cubicBezTo>
                  <a:cubicBezTo>
                    <a:pt x="502" y="17"/>
                    <a:pt x="491" y="13"/>
                    <a:pt x="472" y="10"/>
                  </a:cubicBezTo>
                  <a:cubicBezTo>
                    <a:pt x="438" y="4"/>
                    <a:pt x="406" y="3"/>
                    <a:pt x="375" y="7"/>
                  </a:cubicBezTo>
                  <a:cubicBezTo>
                    <a:pt x="348" y="11"/>
                    <a:pt x="297" y="0"/>
                    <a:pt x="243" y="11"/>
                  </a:cubicBezTo>
                  <a:cubicBezTo>
                    <a:pt x="190" y="22"/>
                    <a:pt x="185" y="36"/>
                    <a:pt x="129" y="61"/>
                  </a:cubicBezTo>
                  <a:cubicBezTo>
                    <a:pt x="73" y="86"/>
                    <a:pt x="2" y="93"/>
                    <a:pt x="1" y="111"/>
                  </a:cubicBezTo>
                  <a:cubicBezTo>
                    <a:pt x="0" y="130"/>
                    <a:pt x="2" y="181"/>
                    <a:pt x="31" y="205"/>
                  </a:cubicBezTo>
                  <a:cubicBezTo>
                    <a:pt x="59" y="230"/>
                    <a:pt x="61" y="267"/>
                    <a:pt x="79" y="326"/>
                  </a:cubicBezTo>
                  <a:cubicBezTo>
                    <a:pt x="98" y="386"/>
                    <a:pt x="117" y="402"/>
                    <a:pt x="136" y="447"/>
                  </a:cubicBezTo>
                  <a:cubicBezTo>
                    <a:pt x="155" y="492"/>
                    <a:pt x="156" y="516"/>
                    <a:pt x="161" y="557"/>
                  </a:cubicBezTo>
                  <a:cubicBezTo>
                    <a:pt x="165" y="592"/>
                    <a:pt x="228" y="707"/>
                    <a:pt x="250" y="755"/>
                  </a:cubicBezTo>
                  <a:cubicBezTo>
                    <a:pt x="254" y="763"/>
                    <a:pt x="267" y="766"/>
                    <a:pt x="272" y="763"/>
                  </a:cubicBezTo>
                  <a:cubicBezTo>
                    <a:pt x="295" y="751"/>
                    <a:pt x="327" y="743"/>
                    <a:pt x="361" y="738"/>
                  </a:cubicBezTo>
                  <a:cubicBezTo>
                    <a:pt x="353" y="718"/>
                    <a:pt x="353" y="718"/>
                    <a:pt x="353" y="718"/>
                  </a:cubicBezTo>
                  <a:cubicBezTo>
                    <a:pt x="351" y="710"/>
                    <a:pt x="358" y="701"/>
                    <a:pt x="368" y="699"/>
                  </a:cubicBezTo>
                  <a:cubicBezTo>
                    <a:pt x="378" y="696"/>
                    <a:pt x="387" y="701"/>
                    <a:pt x="389" y="709"/>
                  </a:cubicBezTo>
                  <a:cubicBezTo>
                    <a:pt x="395" y="723"/>
                    <a:pt x="395" y="723"/>
                    <a:pt x="395" y="723"/>
                  </a:cubicBezTo>
                  <a:cubicBezTo>
                    <a:pt x="396" y="725"/>
                    <a:pt x="397" y="726"/>
                    <a:pt x="397" y="728"/>
                  </a:cubicBezTo>
                  <a:cubicBezTo>
                    <a:pt x="399" y="732"/>
                    <a:pt x="399" y="732"/>
                    <a:pt x="399" y="732"/>
                  </a:cubicBezTo>
                  <a:cubicBezTo>
                    <a:pt x="401" y="732"/>
                    <a:pt x="402" y="731"/>
                    <a:pt x="403" y="731"/>
                  </a:cubicBezTo>
                  <a:cubicBezTo>
                    <a:pt x="435" y="728"/>
                    <a:pt x="445" y="718"/>
                    <a:pt x="485" y="718"/>
                  </a:cubicBezTo>
                  <a:cubicBezTo>
                    <a:pt x="475" y="694"/>
                    <a:pt x="475" y="694"/>
                    <a:pt x="475" y="694"/>
                  </a:cubicBezTo>
                  <a:cubicBezTo>
                    <a:pt x="472" y="679"/>
                    <a:pt x="484" y="664"/>
                    <a:pt x="503" y="659"/>
                  </a:cubicBezTo>
                  <a:cubicBezTo>
                    <a:pt x="521" y="654"/>
                    <a:pt x="539" y="663"/>
                    <a:pt x="543" y="677"/>
                  </a:cubicBezTo>
                  <a:cubicBezTo>
                    <a:pt x="548" y="690"/>
                    <a:pt x="548" y="690"/>
                    <a:pt x="548" y="690"/>
                  </a:cubicBezTo>
                  <a:cubicBezTo>
                    <a:pt x="549" y="692"/>
                    <a:pt x="550" y="694"/>
                    <a:pt x="551" y="696"/>
                  </a:cubicBezTo>
                  <a:cubicBezTo>
                    <a:pt x="552" y="699"/>
                    <a:pt x="552" y="699"/>
                    <a:pt x="552" y="699"/>
                  </a:cubicBezTo>
                  <a:cubicBezTo>
                    <a:pt x="614" y="679"/>
                    <a:pt x="624" y="678"/>
                    <a:pt x="655" y="659"/>
                  </a:cubicBezTo>
                  <a:cubicBezTo>
                    <a:pt x="682" y="642"/>
                    <a:pt x="698" y="642"/>
                    <a:pt x="734" y="639"/>
                  </a:cubicBezTo>
                  <a:cubicBezTo>
                    <a:pt x="740" y="638"/>
                    <a:pt x="750" y="633"/>
                    <a:pt x="748" y="627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31" name="Freeform 159">
              <a:extLst>
                <a:ext uri="{FF2B5EF4-FFF2-40B4-BE49-F238E27FC236}">
                  <a16:creationId xmlns:a16="http://schemas.microsoft.com/office/drawing/2014/main" id="{92FFE57C-A4E1-45A1-A4D5-4FC68F7293D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0" y="2888"/>
              <a:ext cx="240" cy="296"/>
            </a:xfrm>
            <a:custGeom>
              <a:avLst/>
              <a:gdLst>
                <a:gd name="T0" fmla="*/ 39063 w 96"/>
                <a:gd name="T1" fmla="*/ 85197 h 111"/>
                <a:gd name="T2" fmla="*/ 58595 w 96"/>
                <a:gd name="T3" fmla="*/ 86323 h 111"/>
                <a:gd name="T4" fmla="*/ 43488 w 96"/>
                <a:gd name="T5" fmla="*/ 21995 h 111"/>
                <a:gd name="T6" fmla="*/ 19063 w 96"/>
                <a:gd name="T7" fmla="*/ 4701 h 111"/>
                <a:gd name="T8" fmla="*/ 1958 w 96"/>
                <a:gd name="T9" fmla="*/ 38435 h 111"/>
                <a:gd name="T10" fmla="*/ 19063 w 96"/>
                <a:gd name="T11" fmla="*/ 106403 h 111"/>
                <a:gd name="T12" fmla="*/ 39063 w 96"/>
                <a:gd name="T13" fmla="*/ 85197 h 11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6" h="111">
                  <a:moveTo>
                    <a:pt x="64" y="89"/>
                  </a:moveTo>
                  <a:cubicBezTo>
                    <a:pt x="76" y="86"/>
                    <a:pt x="87" y="87"/>
                    <a:pt x="96" y="90"/>
                  </a:cubicBezTo>
                  <a:cubicBezTo>
                    <a:pt x="71" y="23"/>
                    <a:pt x="71" y="23"/>
                    <a:pt x="71" y="23"/>
                  </a:cubicBezTo>
                  <a:cubicBezTo>
                    <a:pt x="67" y="9"/>
                    <a:pt x="49" y="0"/>
                    <a:pt x="31" y="5"/>
                  </a:cubicBezTo>
                  <a:cubicBezTo>
                    <a:pt x="12" y="10"/>
                    <a:pt x="0" y="25"/>
                    <a:pt x="3" y="40"/>
                  </a:cubicBezTo>
                  <a:cubicBezTo>
                    <a:pt x="31" y="111"/>
                    <a:pt x="31" y="111"/>
                    <a:pt x="31" y="111"/>
                  </a:cubicBezTo>
                  <a:cubicBezTo>
                    <a:pt x="38" y="101"/>
                    <a:pt x="50" y="93"/>
                    <a:pt x="64" y="89"/>
                  </a:cubicBezTo>
                  <a:close/>
                </a:path>
              </a:pathLst>
            </a:custGeom>
            <a:solidFill>
              <a:srgbClr val="C500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32" name="Freeform 160">
              <a:extLst>
                <a:ext uri="{FF2B5EF4-FFF2-40B4-BE49-F238E27FC236}">
                  <a16:creationId xmlns:a16="http://schemas.microsoft.com/office/drawing/2014/main" id="{774DBFEC-2FA7-4066-A5AF-56F5FE27C7B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3" y="2949"/>
              <a:ext cx="57" cy="160"/>
            </a:xfrm>
            <a:custGeom>
              <a:avLst/>
              <a:gdLst>
                <a:gd name="T0" fmla="*/ 2347 w 23"/>
                <a:gd name="T1" fmla="*/ 56491 h 60"/>
                <a:gd name="T2" fmla="*/ 13167 w 23"/>
                <a:gd name="T3" fmla="*/ 57592 h 60"/>
                <a:gd name="T4" fmla="*/ 0 w 23"/>
                <a:gd name="T5" fmla="*/ 0 h 60"/>
                <a:gd name="T6" fmla="*/ 2347 w 23"/>
                <a:gd name="T7" fmla="*/ 56491 h 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" h="60">
                  <a:moveTo>
                    <a:pt x="4" y="59"/>
                  </a:moveTo>
                  <a:cubicBezTo>
                    <a:pt x="10" y="57"/>
                    <a:pt x="23" y="60"/>
                    <a:pt x="23" y="6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21"/>
                    <a:pt x="19" y="51"/>
                    <a:pt x="4" y="59"/>
                  </a:cubicBezTo>
                  <a:close/>
                </a:path>
              </a:pathLst>
            </a:custGeom>
            <a:solidFill>
              <a:srgbClr val="A505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33" name="Freeform 161">
              <a:extLst>
                <a:ext uri="{FF2B5EF4-FFF2-40B4-BE49-F238E27FC236}">
                  <a16:creationId xmlns:a16="http://schemas.microsoft.com/office/drawing/2014/main" id="{C9D6B705-0B0E-45EA-B338-64D5690E91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8" y="3000"/>
              <a:ext cx="130" cy="160"/>
            </a:xfrm>
            <a:custGeom>
              <a:avLst/>
              <a:gdLst>
                <a:gd name="T0" fmla="*/ 21488 w 52"/>
                <a:gd name="T1" fmla="*/ 45965 h 60"/>
                <a:gd name="T2" fmla="*/ 31770 w 52"/>
                <a:gd name="T3" fmla="*/ 45965 h 60"/>
                <a:gd name="T4" fmla="*/ 23250 w 52"/>
                <a:gd name="T5" fmla="*/ 12536 h 60"/>
                <a:gd name="T6" fmla="*/ 10550 w 52"/>
                <a:gd name="T7" fmla="*/ 2824 h 60"/>
                <a:gd name="T8" fmla="*/ 1300 w 52"/>
                <a:gd name="T9" fmla="*/ 21184 h 60"/>
                <a:gd name="T10" fmla="*/ 10550 w 52"/>
                <a:gd name="T11" fmla="*/ 57592 h 60"/>
                <a:gd name="T12" fmla="*/ 21488 w 52"/>
                <a:gd name="T13" fmla="*/ 45965 h 6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2" h="60">
                  <a:moveTo>
                    <a:pt x="35" y="48"/>
                  </a:moveTo>
                  <a:cubicBezTo>
                    <a:pt x="41" y="46"/>
                    <a:pt x="47" y="47"/>
                    <a:pt x="52" y="48"/>
                  </a:cubicBezTo>
                  <a:cubicBezTo>
                    <a:pt x="38" y="13"/>
                    <a:pt x="38" y="13"/>
                    <a:pt x="38" y="13"/>
                  </a:cubicBezTo>
                  <a:cubicBezTo>
                    <a:pt x="36" y="5"/>
                    <a:pt x="27" y="0"/>
                    <a:pt x="17" y="3"/>
                  </a:cubicBezTo>
                  <a:cubicBezTo>
                    <a:pt x="7" y="5"/>
                    <a:pt x="0" y="14"/>
                    <a:pt x="2" y="22"/>
                  </a:cubicBezTo>
                  <a:cubicBezTo>
                    <a:pt x="17" y="60"/>
                    <a:pt x="17" y="60"/>
                    <a:pt x="17" y="60"/>
                  </a:cubicBezTo>
                  <a:cubicBezTo>
                    <a:pt x="21" y="54"/>
                    <a:pt x="27" y="50"/>
                    <a:pt x="35" y="48"/>
                  </a:cubicBezTo>
                  <a:close/>
                </a:path>
              </a:pathLst>
            </a:custGeom>
            <a:solidFill>
              <a:srgbClr val="C500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34" name="Freeform 162">
              <a:extLst>
                <a:ext uri="{FF2B5EF4-FFF2-40B4-BE49-F238E27FC236}">
                  <a16:creationId xmlns:a16="http://schemas.microsoft.com/office/drawing/2014/main" id="{1A10BB29-3ECB-4B13-99F2-41B9DAC6257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8" y="3027"/>
              <a:ext cx="37" cy="88"/>
            </a:xfrm>
            <a:custGeom>
              <a:avLst/>
              <a:gdLst>
                <a:gd name="T0" fmla="*/ 1112 w 15"/>
                <a:gd name="T1" fmla="*/ 31709 h 33"/>
                <a:gd name="T2" fmla="*/ 8300 w 15"/>
                <a:gd name="T3" fmla="*/ 31709 h 33"/>
                <a:gd name="T4" fmla="*/ 0 w 15"/>
                <a:gd name="T5" fmla="*/ 0 h 33"/>
                <a:gd name="T6" fmla="*/ 1112 w 15"/>
                <a:gd name="T7" fmla="*/ 31709 h 3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" h="33">
                  <a:moveTo>
                    <a:pt x="2" y="33"/>
                  </a:moveTo>
                  <a:cubicBezTo>
                    <a:pt x="7" y="32"/>
                    <a:pt x="15" y="33"/>
                    <a:pt x="15" y="3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2"/>
                    <a:pt x="12" y="28"/>
                    <a:pt x="2" y="33"/>
                  </a:cubicBezTo>
                  <a:close/>
                </a:path>
              </a:pathLst>
            </a:custGeom>
            <a:solidFill>
              <a:srgbClr val="A505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35" name="Freeform 163">
              <a:extLst>
                <a:ext uri="{FF2B5EF4-FFF2-40B4-BE49-F238E27FC236}">
                  <a16:creationId xmlns:a16="http://schemas.microsoft.com/office/drawing/2014/main" id="{14C04DFE-A311-411F-8557-28AEB2A947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3" y="3019"/>
              <a:ext cx="72" cy="112"/>
            </a:xfrm>
            <a:custGeom>
              <a:avLst/>
              <a:gdLst>
                <a:gd name="T0" fmla="*/ 4715 w 29"/>
                <a:gd name="T1" fmla="*/ 1763 h 42"/>
                <a:gd name="T2" fmla="*/ 1591 w 29"/>
                <a:gd name="T3" fmla="*/ 15531 h 42"/>
                <a:gd name="T4" fmla="*/ 8206 w 29"/>
                <a:gd name="T5" fmla="*/ 40299 h 42"/>
                <a:gd name="T6" fmla="*/ 16865 w 29"/>
                <a:gd name="T7" fmla="*/ 34531 h 42"/>
                <a:gd name="T8" fmla="*/ 11706 w 29"/>
                <a:gd name="T9" fmla="*/ 12536 h 42"/>
                <a:gd name="T10" fmla="*/ 4715 w 29"/>
                <a:gd name="T11" fmla="*/ 1763 h 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9" h="42">
                  <a:moveTo>
                    <a:pt x="8" y="2"/>
                  </a:moveTo>
                  <a:cubicBezTo>
                    <a:pt x="0" y="4"/>
                    <a:pt x="0" y="9"/>
                    <a:pt x="3" y="16"/>
                  </a:cubicBezTo>
                  <a:cubicBezTo>
                    <a:pt x="7" y="24"/>
                    <a:pt x="9" y="42"/>
                    <a:pt x="14" y="42"/>
                  </a:cubicBezTo>
                  <a:cubicBezTo>
                    <a:pt x="18" y="42"/>
                    <a:pt x="29" y="40"/>
                    <a:pt x="29" y="36"/>
                  </a:cubicBezTo>
                  <a:cubicBezTo>
                    <a:pt x="29" y="32"/>
                    <a:pt x="21" y="17"/>
                    <a:pt x="20" y="13"/>
                  </a:cubicBezTo>
                  <a:cubicBezTo>
                    <a:pt x="19" y="9"/>
                    <a:pt x="14" y="0"/>
                    <a:pt x="8" y="2"/>
                  </a:cubicBezTo>
                  <a:close/>
                </a:path>
              </a:pathLst>
            </a:custGeom>
            <a:solidFill>
              <a:srgbClr val="D86F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36" name="Freeform 164">
              <a:extLst>
                <a:ext uri="{FF2B5EF4-FFF2-40B4-BE49-F238E27FC236}">
                  <a16:creationId xmlns:a16="http://schemas.microsoft.com/office/drawing/2014/main" id="{27781FAA-7F2E-4BD0-8B66-1AC0C2DEAB3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0" y="2888"/>
              <a:ext cx="240" cy="296"/>
            </a:xfrm>
            <a:custGeom>
              <a:avLst/>
              <a:gdLst>
                <a:gd name="T0" fmla="*/ 39063 w 96"/>
                <a:gd name="T1" fmla="*/ 85197 h 111"/>
                <a:gd name="T2" fmla="*/ 58595 w 96"/>
                <a:gd name="T3" fmla="*/ 86323 h 111"/>
                <a:gd name="T4" fmla="*/ 43488 w 96"/>
                <a:gd name="T5" fmla="*/ 21995 h 111"/>
                <a:gd name="T6" fmla="*/ 19063 w 96"/>
                <a:gd name="T7" fmla="*/ 4701 h 111"/>
                <a:gd name="T8" fmla="*/ 1958 w 96"/>
                <a:gd name="T9" fmla="*/ 38435 h 111"/>
                <a:gd name="T10" fmla="*/ 19063 w 96"/>
                <a:gd name="T11" fmla="*/ 106403 h 111"/>
                <a:gd name="T12" fmla="*/ 39063 w 96"/>
                <a:gd name="T13" fmla="*/ 85197 h 11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6" h="111">
                  <a:moveTo>
                    <a:pt x="64" y="89"/>
                  </a:moveTo>
                  <a:cubicBezTo>
                    <a:pt x="76" y="86"/>
                    <a:pt x="87" y="87"/>
                    <a:pt x="96" y="90"/>
                  </a:cubicBezTo>
                  <a:cubicBezTo>
                    <a:pt x="71" y="23"/>
                    <a:pt x="71" y="23"/>
                    <a:pt x="71" y="23"/>
                  </a:cubicBezTo>
                  <a:cubicBezTo>
                    <a:pt x="67" y="9"/>
                    <a:pt x="49" y="0"/>
                    <a:pt x="31" y="5"/>
                  </a:cubicBezTo>
                  <a:cubicBezTo>
                    <a:pt x="12" y="10"/>
                    <a:pt x="0" y="25"/>
                    <a:pt x="3" y="40"/>
                  </a:cubicBezTo>
                  <a:cubicBezTo>
                    <a:pt x="31" y="111"/>
                    <a:pt x="31" y="111"/>
                    <a:pt x="31" y="111"/>
                  </a:cubicBezTo>
                  <a:cubicBezTo>
                    <a:pt x="38" y="101"/>
                    <a:pt x="50" y="93"/>
                    <a:pt x="64" y="89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37" name="Freeform 165">
              <a:extLst>
                <a:ext uri="{FF2B5EF4-FFF2-40B4-BE49-F238E27FC236}">
                  <a16:creationId xmlns:a16="http://schemas.microsoft.com/office/drawing/2014/main" id="{23DD1D17-3987-482D-BE72-4E523038370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8" y="3000"/>
              <a:ext cx="130" cy="160"/>
            </a:xfrm>
            <a:custGeom>
              <a:avLst/>
              <a:gdLst>
                <a:gd name="T0" fmla="*/ 21488 w 52"/>
                <a:gd name="T1" fmla="*/ 45965 h 60"/>
                <a:gd name="T2" fmla="*/ 31770 w 52"/>
                <a:gd name="T3" fmla="*/ 45965 h 60"/>
                <a:gd name="T4" fmla="*/ 23250 w 52"/>
                <a:gd name="T5" fmla="*/ 12536 h 60"/>
                <a:gd name="T6" fmla="*/ 10550 w 52"/>
                <a:gd name="T7" fmla="*/ 2824 h 60"/>
                <a:gd name="T8" fmla="*/ 1300 w 52"/>
                <a:gd name="T9" fmla="*/ 21184 h 60"/>
                <a:gd name="T10" fmla="*/ 10550 w 52"/>
                <a:gd name="T11" fmla="*/ 57592 h 60"/>
                <a:gd name="T12" fmla="*/ 21488 w 52"/>
                <a:gd name="T13" fmla="*/ 45965 h 6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2" h="60">
                  <a:moveTo>
                    <a:pt x="35" y="48"/>
                  </a:moveTo>
                  <a:cubicBezTo>
                    <a:pt x="41" y="46"/>
                    <a:pt x="47" y="47"/>
                    <a:pt x="52" y="48"/>
                  </a:cubicBezTo>
                  <a:cubicBezTo>
                    <a:pt x="38" y="13"/>
                    <a:pt x="38" y="13"/>
                    <a:pt x="38" y="13"/>
                  </a:cubicBezTo>
                  <a:cubicBezTo>
                    <a:pt x="36" y="5"/>
                    <a:pt x="27" y="0"/>
                    <a:pt x="17" y="3"/>
                  </a:cubicBezTo>
                  <a:cubicBezTo>
                    <a:pt x="7" y="5"/>
                    <a:pt x="0" y="14"/>
                    <a:pt x="2" y="22"/>
                  </a:cubicBezTo>
                  <a:cubicBezTo>
                    <a:pt x="17" y="60"/>
                    <a:pt x="17" y="60"/>
                    <a:pt x="17" y="60"/>
                  </a:cubicBezTo>
                  <a:cubicBezTo>
                    <a:pt x="21" y="54"/>
                    <a:pt x="27" y="50"/>
                    <a:pt x="35" y="48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38" name="Freeform 166">
              <a:extLst>
                <a:ext uri="{FF2B5EF4-FFF2-40B4-BE49-F238E27FC236}">
                  <a16:creationId xmlns:a16="http://schemas.microsoft.com/office/drawing/2014/main" id="{D769BBA2-8AD2-4391-9EC2-E53A291C3B5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0" y="2493"/>
              <a:ext cx="250" cy="246"/>
            </a:xfrm>
            <a:custGeom>
              <a:avLst/>
              <a:gdLst>
                <a:gd name="T0" fmla="*/ 30083 w 100"/>
                <a:gd name="T1" fmla="*/ 7663 h 92"/>
                <a:gd name="T2" fmla="*/ 6845 w 100"/>
                <a:gd name="T3" fmla="*/ 8738 h 92"/>
                <a:gd name="T4" fmla="*/ 11063 w 100"/>
                <a:gd name="T5" fmla="*/ 40898 h 92"/>
                <a:gd name="T6" fmla="*/ 41533 w 100"/>
                <a:gd name="T7" fmla="*/ 60682 h 92"/>
                <a:gd name="T8" fmla="*/ 54500 w 100"/>
                <a:gd name="T9" fmla="*/ 77081 h 92"/>
                <a:gd name="T10" fmla="*/ 61063 w 100"/>
                <a:gd name="T11" fmla="*/ 89908 h 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0" h="92">
                  <a:moveTo>
                    <a:pt x="49" y="8"/>
                  </a:moveTo>
                  <a:cubicBezTo>
                    <a:pt x="37" y="9"/>
                    <a:pt x="20" y="0"/>
                    <a:pt x="11" y="9"/>
                  </a:cubicBezTo>
                  <a:cubicBezTo>
                    <a:pt x="0" y="20"/>
                    <a:pt x="10" y="34"/>
                    <a:pt x="18" y="42"/>
                  </a:cubicBezTo>
                  <a:cubicBezTo>
                    <a:pt x="31" y="56"/>
                    <a:pt x="53" y="53"/>
                    <a:pt x="68" y="62"/>
                  </a:cubicBezTo>
                  <a:cubicBezTo>
                    <a:pt x="77" y="67"/>
                    <a:pt x="84" y="70"/>
                    <a:pt x="89" y="79"/>
                  </a:cubicBezTo>
                  <a:cubicBezTo>
                    <a:pt x="92" y="85"/>
                    <a:pt x="93" y="89"/>
                    <a:pt x="100" y="92"/>
                  </a:cubicBezTo>
                </a:path>
              </a:pathLst>
            </a:custGeom>
            <a:noFill/>
            <a:ln w="7938" cap="flat">
              <a:solidFill>
                <a:srgbClr val="DF898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39" name="Freeform 167">
              <a:extLst>
                <a:ext uri="{FF2B5EF4-FFF2-40B4-BE49-F238E27FC236}">
                  <a16:creationId xmlns:a16="http://schemas.microsoft.com/office/drawing/2014/main" id="{EDDB9BBF-1AE7-4FDF-972E-5AEC9DC045D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8" y="3040"/>
              <a:ext cx="45" cy="83"/>
            </a:xfrm>
            <a:custGeom>
              <a:avLst/>
              <a:gdLst>
                <a:gd name="T0" fmla="*/ 2470 w 18"/>
                <a:gd name="T1" fmla="*/ 0 h 31"/>
                <a:gd name="T2" fmla="*/ 3720 w 18"/>
                <a:gd name="T3" fmla="*/ 14702 h 31"/>
                <a:gd name="T4" fmla="*/ 9770 w 18"/>
                <a:gd name="T5" fmla="*/ 27634 h 31"/>
                <a:gd name="T6" fmla="*/ 8125 w 18"/>
                <a:gd name="T7" fmla="*/ 13628 h 31"/>
                <a:gd name="T8" fmla="*/ 2470 w 18"/>
                <a:gd name="T9" fmla="*/ 0 h 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" h="31">
                  <a:moveTo>
                    <a:pt x="4" y="0"/>
                  </a:moveTo>
                  <a:cubicBezTo>
                    <a:pt x="0" y="0"/>
                    <a:pt x="4" y="9"/>
                    <a:pt x="6" y="15"/>
                  </a:cubicBezTo>
                  <a:cubicBezTo>
                    <a:pt x="8" y="21"/>
                    <a:pt x="13" y="31"/>
                    <a:pt x="16" y="28"/>
                  </a:cubicBezTo>
                  <a:cubicBezTo>
                    <a:pt x="18" y="24"/>
                    <a:pt x="16" y="20"/>
                    <a:pt x="13" y="14"/>
                  </a:cubicBezTo>
                  <a:cubicBezTo>
                    <a:pt x="10" y="7"/>
                    <a:pt x="6" y="0"/>
                    <a:pt x="4" y="0"/>
                  </a:cubicBezTo>
                  <a:close/>
                </a:path>
              </a:pathLst>
            </a:custGeom>
            <a:solidFill>
              <a:srgbClr val="EDBB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40" name="Freeform 168">
              <a:extLst>
                <a:ext uri="{FF2B5EF4-FFF2-40B4-BE49-F238E27FC236}">
                  <a16:creationId xmlns:a16="http://schemas.microsoft.com/office/drawing/2014/main" id="{80F8820A-CDBA-4257-A34B-3F82BFAAC31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0" y="2917"/>
              <a:ext cx="130" cy="200"/>
            </a:xfrm>
            <a:custGeom>
              <a:avLst/>
              <a:gdLst>
                <a:gd name="T0" fmla="*/ 9300 w 52"/>
                <a:gd name="T1" fmla="*/ 5824 h 75"/>
                <a:gd name="T2" fmla="*/ 3720 w 52"/>
                <a:gd name="T3" fmla="*/ 28728 h 75"/>
                <a:gd name="T4" fmla="*/ 15438 w 52"/>
                <a:gd name="T5" fmla="*/ 71851 h 75"/>
                <a:gd name="T6" fmla="*/ 31770 w 52"/>
                <a:gd name="T7" fmla="*/ 62144 h 75"/>
                <a:gd name="T8" fmla="*/ 22000 w 52"/>
                <a:gd name="T9" fmla="*/ 23061 h 75"/>
                <a:gd name="T10" fmla="*/ 9300 w 52"/>
                <a:gd name="T11" fmla="*/ 5824 h 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2" h="75">
                  <a:moveTo>
                    <a:pt x="15" y="6"/>
                  </a:moveTo>
                  <a:cubicBezTo>
                    <a:pt x="1" y="8"/>
                    <a:pt x="0" y="17"/>
                    <a:pt x="6" y="30"/>
                  </a:cubicBezTo>
                  <a:cubicBezTo>
                    <a:pt x="12" y="43"/>
                    <a:pt x="17" y="75"/>
                    <a:pt x="25" y="75"/>
                  </a:cubicBezTo>
                  <a:cubicBezTo>
                    <a:pt x="33" y="75"/>
                    <a:pt x="52" y="72"/>
                    <a:pt x="52" y="65"/>
                  </a:cubicBezTo>
                  <a:cubicBezTo>
                    <a:pt x="52" y="58"/>
                    <a:pt x="38" y="31"/>
                    <a:pt x="36" y="24"/>
                  </a:cubicBezTo>
                  <a:cubicBezTo>
                    <a:pt x="34" y="17"/>
                    <a:pt x="25" y="0"/>
                    <a:pt x="15" y="6"/>
                  </a:cubicBezTo>
                  <a:close/>
                </a:path>
              </a:pathLst>
            </a:custGeom>
            <a:solidFill>
              <a:srgbClr val="D86F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41" name="Freeform 169">
              <a:extLst>
                <a:ext uri="{FF2B5EF4-FFF2-40B4-BE49-F238E27FC236}">
                  <a16:creationId xmlns:a16="http://schemas.microsoft.com/office/drawing/2014/main" id="{C93CD9C5-4E14-420A-ABEF-15329C7AD7D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3" y="2955"/>
              <a:ext cx="77" cy="149"/>
            </a:xfrm>
            <a:custGeom>
              <a:avLst/>
              <a:gdLst>
                <a:gd name="T0" fmla="*/ 3510 w 31"/>
                <a:gd name="T1" fmla="*/ 1054 h 56"/>
                <a:gd name="T2" fmla="*/ 5214 w 31"/>
                <a:gd name="T3" fmla="*/ 25620 h 56"/>
                <a:gd name="T4" fmla="*/ 15234 w 31"/>
                <a:gd name="T5" fmla="*/ 47206 h 56"/>
                <a:gd name="T6" fmla="*/ 12951 w 31"/>
                <a:gd name="T7" fmla="*/ 24566 h 56"/>
                <a:gd name="T8" fmla="*/ 3510 w 31"/>
                <a:gd name="T9" fmla="*/ 1054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" h="56">
                  <a:moveTo>
                    <a:pt x="6" y="1"/>
                  </a:moveTo>
                  <a:cubicBezTo>
                    <a:pt x="0" y="2"/>
                    <a:pt x="6" y="17"/>
                    <a:pt x="9" y="27"/>
                  </a:cubicBezTo>
                  <a:cubicBezTo>
                    <a:pt x="13" y="38"/>
                    <a:pt x="22" y="56"/>
                    <a:pt x="26" y="50"/>
                  </a:cubicBezTo>
                  <a:cubicBezTo>
                    <a:pt x="31" y="44"/>
                    <a:pt x="26" y="37"/>
                    <a:pt x="22" y="26"/>
                  </a:cubicBezTo>
                  <a:cubicBezTo>
                    <a:pt x="18" y="15"/>
                    <a:pt x="9" y="0"/>
                    <a:pt x="6" y="1"/>
                  </a:cubicBezTo>
                  <a:close/>
                </a:path>
              </a:pathLst>
            </a:custGeom>
            <a:solidFill>
              <a:srgbClr val="EDBB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42" name="Freeform 170">
              <a:extLst>
                <a:ext uri="{FF2B5EF4-FFF2-40B4-BE49-F238E27FC236}">
                  <a16:creationId xmlns:a16="http://schemas.microsoft.com/office/drawing/2014/main" id="{5B987824-F708-4980-9259-851EBD72C72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2" y="3328"/>
              <a:ext cx="95" cy="104"/>
            </a:xfrm>
            <a:custGeom>
              <a:avLst/>
              <a:gdLst>
                <a:gd name="T0" fmla="*/ 6845 w 38"/>
                <a:gd name="T1" fmla="*/ 8648 h 39"/>
                <a:gd name="T2" fmla="*/ 1300 w 38"/>
                <a:gd name="T3" fmla="*/ 21995 h 39"/>
                <a:gd name="T4" fmla="*/ 6845 w 38"/>
                <a:gd name="T5" fmla="*/ 35592 h 39"/>
                <a:gd name="T6" fmla="*/ 20313 w 38"/>
                <a:gd name="T7" fmla="*/ 25885 h 39"/>
                <a:gd name="T8" fmla="*/ 6845 w 38"/>
                <a:gd name="T9" fmla="*/ 8648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" h="39">
                  <a:moveTo>
                    <a:pt x="11" y="9"/>
                  </a:moveTo>
                  <a:cubicBezTo>
                    <a:pt x="1" y="14"/>
                    <a:pt x="0" y="18"/>
                    <a:pt x="2" y="23"/>
                  </a:cubicBezTo>
                  <a:cubicBezTo>
                    <a:pt x="4" y="28"/>
                    <a:pt x="9" y="39"/>
                    <a:pt x="11" y="37"/>
                  </a:cubicBezTo>
                  <a:cubicBezTo>
                    <a:pt x="14" y="35"/>
                    <a:pt x="26" y="27"/>
                    <a:pt x="33" y="27"/>
                  </a:cubicBezTo>
                  <a:cubicBezTo>
                    <a:pt x="38" y="25"/>
                    <a:pt x="31" y="0"/>
                    <a:pt x="11" y="9"/>
                  </a:cubicBezTo>
                  <a:close/>
                </a:path>
              </a:pathLst>
            </a:custGeom>
            <a:solidFill>
              <a:srgbClr val="F1F7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43" name="Freeform 171">
              <a:extLst>
                <a:ext uri="{FF2B5EF4-FFF2-40B4-BE49-F238E27FC236}">
                  <a16:creationId xmlns:a16="http://schemas.microsoft.com/office/drawing/2014/main" id="{03122607-259D-4A46-B08F-F30A816805C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0" y="3363"/>
              <a:ext cx="42" cy="50"/>
            </a:xfrm>
            <a:custGeom>
              <a:avLst/>
              <a:gdLst>
                <a:gd name="T0" fmla="*/ 0 w 17"/>
                <a:gd name="T1" fmla="*/ 3642 h 19"/>
                <a:gd name="T2" fmla="*/ 6184 w 17"/>
                <a:gd name="T3" fmla="*/ 12992 h 19"/>
                <a:gd name="T4" fmla="*/ 1569 w 17"/>
                <a:gd name="T5" fmla="*/ 0 h 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" h="19">
                  <a:moveTo>
                    <a:pt x="0" y="4"/>
                  </a:moveTo>
                  <a:cubicBezTo>
                    <a:pt x="1" y="7"/>
                    <a:pt x="6" y="19"/>
                    <a:pt x="11" y="15"/>
                  </a:cubicBezTo>
                  <a:cubicBezTo>
                    <a:pt x="17" y="10"/>
                    <a:pt x="5" y="3"/>
                    <a:pt x="3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44" name="Freeform 172">
              <a:extLst>
                <a:ext uri="{FF2B5EF4-FFF2-40B4-BE49-F238E27FC236}">
                  <a16:creationId xmlns:a16="http://schemas.microsoft.com/office/drawing/2014/main" id="{5CC56A16-B370-43A0-A6B4-6EC0B02169D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0" y="3240"/>
              <a:ext cx="45" cy="51"/>
            </a:xfrm>
            <a:custGeom>
              <a:avLst/>
              <a:gdLst>
                <a:gd name="T0" fmla="*/ 3250 w 18"/>
                <a:gd name="T1" fmla="*/ 4193 h 19"/>
                <a:gd name="T2" fmla="*/ 783 w 18"/>
                <a:gd name="T3" fmla="*/ 11255 h 19"/>
                <a:gd name="T4" fmla="*/ 3250 w 18"/>
                <a:gd name="T5" fmla="*/ 17968 h 19"/>
                <a:gd name="T6" fmla="*/ 9770 w 18"/>
                <a:gd name="T7" fmla="*/ 13077 h 19"/>
                <a:gd name="T8" fmla="*/ 3250 w 18"/>
                <a:gd name="T9" fmla="*/ 4193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" h="19">
                  <a:moveTo>
                    <a:pt x="5" y="4"/>
                  </a:moveTo>
                  <a:cubicBezTo>
                    <a:pt x="1" y="7"/>
                    <a:pt x="0" y="9"/>
                    <a:pt x="1" y="11"/>
                  </a:cubicBezTo>
                  <a:cubicBezTo>
                    <a:pt x="2" y="13"/>
                    <a:pt x="4" y="19"/>
                    <a:pt x="5" y="18"/>
                  </a:cubicBezTo>
                  <a:cubicBezTo>
                    <a:pt x="7" y="17"/>
                    <a:pt x="12" y="13"/>
                    <a:pt x="16" y="13"/>
                  </a:cubicBezTo>
                  <a:cubicBezTo>
                    <a:pt x="18" y="12"/>
                    <a:pt x="15" y="0"/>
                    <a:pt x="5" y="4"/>
                  </a:cubicBezTo>
                  <a:close/>
                </a:path>
              </a:pathLst>
            </a:custGeom>
            <a:solidFill>
              <a:srgbClr val="F1F7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45" name="Freeform 173">
              <a:extLst>
                <a:ext uri="{FF2B5EF4-FFF2-40B4-BE49-F238E27FC236}">
                  <a16:creationId xmlns:a16="http://schemas.microsoft.com/office/drawing/2014/main" id="{EB2EB1E2-4468-4A65-BE8C-6931BD6ABE5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8" y="3256"/>
              <a:ext cx="20" cy="24"/>
            </a:xfrm>
            <a:custGeom>
              <a:avLst/>
              <a:gdLst>
                <a:gd name="T0" fmla="*/ 0 w 8"/>
                <a:gd name="T1" fmla="*/ 1763 h 9"/>
                <a:gd name="T2" fmla="*/ 3720 w 8"/>
                <a:gd name="T3" fmla="*/ 6883 h 9"/>
                <a:gd name="T4" fmla="*/ 1300 w 8"/>
                <a:gd name="T5" fmla="*/ 0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" h="9">
                  <a:moveTo>
                    <a:pt x="0" y="2"/>
                  </a:moveTo>
                  <a:cubicBezTo>
                    <a:pt x="1" y="4"/>
                    <a:pt x="3" y="9"/>
                    <a:pt x="6" y="7"/>
                  </a:cubicBezTo>
                  <a:cubicBezTo>
                    <a:pt x="8" y="5"/>
                    <a:pt x="3" y="1"/>
                    <a:pt x="2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46" name="Freeform 174">
              <a:extLst>
                <a:ext uri="{FF2B5EF4-FFF2-40B4-BE49-F238E27FC236}">
                  <a16:creationId xmlns:a16="http://schemas.microsoft.com/office/drawing/2014/main" id="{86D4AE67-CF54-4745-AB60-ACB801F1D3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5" y="2997"/>
              <a:ext cx="15" cy="32"/>
            </a:xfrm>
            <a:custGeom>
              <a:avLst/>
              <a:gdLst>
                <a:gd name="T0" fmla="*/ 0 w 6"/>
                <a:gd name="T1" fmla="*/ 0 h 12"/>
                <a:gd name="T2" fmla="*/ 783 w 6"/>
                <a:gd name="T3" fmla="*/ 6883 h 12"/>
                <a:gd name="T4" fmla="*/ 2470 w 6"/>
                <a:gd name="T5" fmla="*/ 10376 h 12"/>
                <a:gd name="T6" fmla="*/ 2470 w 6"/>
                <a:gd name="T7" fmla="*/ 11469 h 12"/>
                <a:gd name="T8" fmla="*/ 3250 w 6"/>
                <a:gd name="T9" fmla="*/ 8648 h 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12">
                  <a:moveTo>
                    <a:pt x="0" y="0"/>
                  </a:moveTo>
                  <a:cubicBezTo>
                    <a:pt x="0" y="3"/>
                    <a:pt x="0" y="5"/>
                    <a:pt x="1" y="7"/>
                  </a:cubicBezTo>
                  <a:cubicBezTo>
                    <a:pt x="2" y="8"/>
                    <a:pt x="3" y="9"/>
                    <a:pt x="4" y="11"/>
                  </a:cubicBezTo>
                  <a:cubicBezTo>
                    <a:pt x="4" y="11"/>
                    <a:pt x="4" y="12"/>
                    <a:pt x="4" y="12"/>
                  </a:cubicBezTo>
                  <a:cubicBezTo>
                    <a:pt x="6" y="12"/>
                    <a:pt x="5" y="10"/>
                    <a:pt x="5" y="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47" name="Freeform 175">
              <a:extLst>
                <a:ext uri="{FF2B5EF4-FFF2-40B4-BE49-F238E27FC236}">
                  <a16:creationId xmlns:a16="http://schemas.microsoft.com/office/drawing/2014/main" id="{8C719AC3-01CB-4DAC-A6CE-86789AD157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0" y="3043"/>
              <a:ext cx="8" cy="10"/>
            </a:xfrm>
            <a:custGeom>
              <a:avLst/>
              <a:gdLst>
                <a:gd name="T0" fmla="*/ 0 w 3"/>
                <a:gd name="T1" fmla="*/ 783 h 4"/>
                <a:gd name="T2" fmla="*/ 0 w 3"/>
                <a:gd name="T3" fmla="*/ 2470 h 4"/>
                <a:gd name="T4" fmla="*/ 2824 w 3"/>
                <a:gd name="T5" fmla="*/ 1958 h 4"/>
                <a:gd name="T6" fmla="*/ 1059 w 3"/>
                <a:gd name="T7" fmla="*/ 0 h 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" h="4">
                  <a:moveTo>
                    <a:pt x="0" y="1"/>
                  </a:moveTo>
                  <a:cubicBezTo>
                    <a:pt x="0" y="2"/>
                    <a:pt x="0" y="3"/>
                    <a:pt x="0" y="4"/>
                  </a:cubicBezTo>
                  <a:cubicBezTo>
                    <a:pt x="1" y="4"/>
                    <a:pt x="2" y="4"/>
                    <a:pt x="3" y="3"/>
                  </a:cubicBezTo>
                  <a:cubicBezTo>
                    <a:pt x="2" y="2"/>
                    <a:pt x="1" y="1"/>
                    <a:pt x="1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48" name="Freeform 176">
              <a:extLst>
                <a:ext uri="{FF2B5EF4-FFF2-40B4-BE49-F238E27FC236}">
                  <a16:creationId xmlns:a16="http://schemas.microsoft.com/office/drawing/2014/main" id="{33C57D66-9BED-4A30-A2D0-A2D10B77A7C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5" y="2251"/>
              <a:ext cx="387" cy="218"/>
            </a:xfrm>
            <a:custGeom>
              <a:avLst/>
              <a:gdLst>
                <a:gd name="T0" fmla="*/ 52110 w 155"/>
                <a:gd name="T1" fmla="*/ 65597 h 82"/>
                <a:gd name="T2" fmla="*/ 0 w 155"/>
                <a:gd name="T3" fmla="*/ 42350 h 82"/>
                <a:gd name="T4" fmla="*/ 42895 w 155"/>
                <a:gd name="T5" fmla="*/ 58945 h 82"/>
                <a:gd name="T6" fmla="*/ 68312 w 155"/>
                <a:gd name="T7" fmla="*/ 18081 h 82"/>
                <a:gd name="T8" fmla="*/ 93731 w 155"/>
                <a:gd name="T9" fmla="*/ 0 h 82"/>
                <a:gd name="T10" fmla="*/ 68312 w 155"/>
                <a:gd name="T11" fmla="*/ 28970 h 82"/>
                <a:gd name="T12" fmla="*/ 52110 w 155"/>
                <a:gd name="T13" fmla="*/ 65597 h 8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5" h="82">
                  <a:moveTo>
                    <a:pt x="86" y="70"/>
                  </a:moveTo>
                  <a:cubicBezTo>
                    <a:pt x="62" y="82"/>
                    <a:pt x="40" y="69"/>
                    <a:pt x="0" y="45"/>
                  </a:cubicBezTo>
                  <a:cubicBezTo>
                    <a:pt x="13" y="50"/>
                    <a:pt x="55" y="71"/>
                    <a:pt x="71" y="63"/>
                  </a:cubicBezTo>
                  <a:cubicBezTo>
                    <a:pt x="88" y="55"/>
                    <a:pt x="100" y="32"/>
                    <a:pt x="113" y="19"/>
                  </a:cubicBezTo>
                  <a:cubicBezTo>
                    <a:pt x="125" y="7"/>
                    <a:pt x="155" y="0"/>
                    <a:pt x="155" y="0"/>
                  </a:cubicBezTo>
                  <a:cubicBezTo>
                    <a:pt x="133" y="10"/>
                    <a:pt x="124" y="13"/>
                    <a:pt x="113" y="31"/>
                  </a:cubicBezTo>
                  <a:cubicBezTo>
                    <a:pt x="103" y="49"/>
                    <a:pt x="101" y="62"/>
                    <a:pt x="86" y="70"/>
                  </a:cubicBezTo>
                  <a:close/>
                </a:path>
              </a:pathLst>
            </a:custGeom>
            <a:solidFill>
              <a:srgbClr val="B00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49" name="Freeform 177">
              <a:extLst>
                <a:ext uri="{FF2B5EF4-FFF2-40B4-BE49-F238E27FC236}">
                  <a16:creationId xmlns:a16="http://schemas.microsoft.com/office/drawing/2014/main" id="{D668C416-8743-49A1-AA93-A2362B9B05F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5" y="2309"/>
              <a:ext cx="282" cy="171"/>
            </a:xfrm>
            <a:custGeom>
              <a:avLst/>
              <a:gdLst>
                <a:gd name="T0" fmla="*/ 0 w 113"/>
                <a:gd name="T1" fmla="*/ 52436 h 64"/>
                <a:gd name="T2" fmla="*/ 17427 w 113"/>
                <a:gd name="T3" fmla="*/ 54592 h 64"/>
                <a:gd name="T4" fmla="*/ 30678 w 113"/>
                <a:gd name="T5" fmla="*/ 45873 h 64"/>
                <a:gd name="T6" fmla="*/ 41546 w 113"/>
                <a:gd name="T7" fmla="*/ 28041 h 64"/>
                <a:gd name="T8" fmla="*/ 68152 w 113"/>
                <a:gd name="T9" fmla="*/ 0 h 64"/>
                <a:gd name="T10" fmla="*/ 44716 w 113"/>
                <a:gd name="T11" fmla="*/ 30211 h 64"/>
                <a:gd name="T12" fmla="*/ 48292 w 113"/>
                <a:gd name="T13" fmla="*/ 62223 h 64"/>
                <a:gd name="T14" fmla="*/ 37940 w 113"/>
                <a:gd name="T15" fmla="*/ 56361 h 64"/>
                <a:gd name="T16" fmla="*/ 31382 w 113"/>
                <a:gd name="T17" fmla="*/ 53507 h 64"/>
                <a:gd name="T18" fmla="*/ 25365 w 113"/>
                <a:gd name="T19" fmla="*/ 55297 h 6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13" h="64">
                  <a:moveTo>
                    <a:pt x="0" y="54"/>
                  </a:moveTo>
                  <a:cubicBezTo>
                    <a:pt x="11" y="58"/>
                    <a:pt x="16" y="60"/>
                    <a:pt x="29" y="56"/>
                  </a:cubicBezTo>
                  <a:cubicBezTo>
                    <a:pt x="37" y="54"/>
                    <a:pt x="44" y="51"/>
                    <a:pt x="51" y="47"/>
                  </a:cubicBezTo>
                  <a:cubicBezTo>
                    <a:pt x="62" y="42"/>
                    <a:pt x="63" y="37"/>
                    <a:pt x="69" y="29"/>
                  </a:cubicBezTo>
                  <a:cubicBezTo>
                    <a:pt x="77" y="14"/>
                    <a:pt x="100" y="8"/>
                    <a:pt x="113" y="0"/>
                  </a:cubicBezTo>
                  <a:cubicBezTo>
                    <a:pt x="105" y="12"/>
                    <a:pt x="76" y="16"/>
                    <a:pt x="74" y="31"/>
                  </a:cubicBezTo>
                  <a:cubicBezTo>
                    <a:pt x="73" y="42"/>
                    <a:pt x="87" y="54"/>
                    <a:pt x="80" y="64"/>
                  </a:cubicBezTo>
                  <a:cubicBezTo>
                    <a:pt x="74" y="61"/>
                    <a:pt x="69" y="60"/>
                    <a:pt x="63" y="58"/>
                  </a:cubicBezTo>
                  <a:cubicBezTo>
                    <a:pt x="58" y="56"/>
                    <a:pt x="57" y="56"/>
                    <a:pt x="52" y="55"/>
                  </a:cubicBezTo>
                  <a:cubicBezTo>
                    <a:pt x="48" y="55"/>
                    <a:pt x="47" y="59"/>
                    <a:pt x="42" y="57"/>
                  </a:cubicBezTo>
                </a:path>
              </a:pathLst>
            </a:custGeom>
            <a:solidFill>
              <a:srgbClr val="DD7F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50" name="Freeform 178">
              <a:extLst>
                <a:ext uri="{FF2B5EF4-FFF2-40B4-BE49-F238E27FC236}">
                  <a16:creationId xmlns:a16="http://schemas.microsoft.com/office/drawing/2014/main" id="{A84AAF16-1EBC-4BF8-956C-F5E0FEF5C38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5" y="2251"/>
              <a:ext cx="405" cy="218"/>
            </a:xfrm>
            <a:custGeom>
              <a:avLst/>
              <a:gdLst>
                <a:gd name="T0" fmla="*/ 0 w 162"/>
                <a:gd name="T1" fmla="*/ 42350 h 82"/>
                <a:gd name="T2" fmla="*/ 52550 w 162"/>
                <a:gd name="T3" fmla="*/ 65597 h 82"/>
                <a:gd name="T4" fmla="*/ 70313 w 162"/>
                <a:gd name="T5" fmla="*/ 18737 h 82"/>
                <a:gd name="T6" fmla="*/ 98958 w 162"/>
                <a:gd name="T7" fmla="*/ 0 h 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2" h="82">
                  <a:moveTo>
                    <a:pt x="0" y="45"/>
                  </a:moveTo>
                  <a:cubicBezTo>
                    <a:pt x="40" y="69"/>
                    <a:pt x="62" y="82"/>
                    <a:pt x="86" y="70"/>
                  </a:cubicBezTo>
                  <a:cubicBezTo>
                    <a:pt x="101" y="58"/>
                    <a:pt x="109" y="29"/>
                    <a:pt x="115" y="20"/>
                  </a:cubicBezTo>
                  <a:cubicBezTo>
                    <a:pt x="122" y="11"/>
                    <a:pt x="162" y="0"/>
                    <a:pt x="162" y="0"/>
                  </a:cubicBezTo>
                </a:path>
              </a:pathLst>
            </a:custGeom>
            <a:noFill/>
            <a:ln w="7938" cap="flat">
              <a:solidFill>
                <a:srgbClr val="DF898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51" name="Freeform 179">
              <a:extLst>
                <a:ext uri="{FF2B5EF4-FFF2-40B4-BE49-F238E27FC236}">
                  <a16:creationId xmlns:a16="http://schemas.microsoft.com/office/drawing/2014/main" id="{B7F0135C-505B-45A4-93A1-BECFCDA1E9D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3" y="2003"/>
              <a:ext cx="132" cy="253"/>
            </a:xfrm>
            <a:custGeom>
              <a:avLst/>
              <a:gdLst>
                <a:gd name="T0" fmla="*/ 18385 w 53"/>
                <a:gd name="T1" fmla="*/ 30277 h 95"/>
                <a:gd name="T2" fmla="*/ 27391 w 53"/>
                <a:gd name="T3" fmla="*/ 88435 h 95"/>
                <a:gd name="T4" fmla="*/ 18385 w 53"/>
                <a:gd name="T5" fmla="*/ 87322 h 95"/>
                <a:gd name="T6" fmla="*/ 4807 w 53"/>
                <a:gd name="T7" fmla="*/ 10312 h 95"/>
                <a:gd name="T8" fmla="*/ 31052 w 53"/>
                <a:gd name="T9" fmla="*/ 17151 h 95"/>
                <a:gd name="T10" fmla="*/ 31518 w 53"/>
                <a:gd name="T11" fmla="*/ 18205 h 95"/>
                <a:gd name="T12" fmla="*/ 18385 w 53"/>
                <a:gd name="T13" fmla="*/ 30277 h 9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3" h="95">
                  <a:moveTo>
                    <a:pt x="31" y="32"/>
                  </a:moveTo>
                  <a:cubicBezTo>
                    <a:pt x="19" y="44"/>
                    <a:pt x="36" y="85"/>
                    <a:pt x="46" y="93"/>
                  </a:cubicBezTo>
                  <a:cubicBezTo>
                    <a:pt x="46" y="93"/>
                    <a:pt x="41" y="95"/>
                    <a:pt x="31" y="92"/>
                  </a:cubicBezTo>
                  <a:cubicBezTo>
                    <a:pt x="21" y="89"/>
                    <a:pt x="0" y="21"/>
                    <a:pt x="8" y="11"/>
                  </a:cubicBezTo>
                  <a:cubicBezTo>
                    <a:pt x="15" y="0"/>
                    <a:pt x="23" y="6"/>
                    <a:pt x="52" y="18"/>
                  </a:cubicBezTo>
                  <a:cubicBezTo>
                    <a:pt x="52" y="18"/>
                    <a:pt x="53" y="18"/>
                    <a:pt x="53" y="19"/>
                  </a:cubicBezTo>
                  <a:cubicBezTo>
                    <a:pt x="45" y="21"/>
                    <a:pt x="35" y="26"/>
                    <a:pt x="31" y="32"/>
                  </a:cubicBezTo>
                  <a:close/>
                </a:path>
              </a:pathLst>
            </a:custGeom>
            <a:solidFill>
              <a:srgbClr val="B00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52" name="Freeform 180">
              <a:extLst>
                <a:ext uri="{FF2B5EF4-FFF2-40B4-BE49-F238E27FC236}">
                  <a16:creationId xmlns:a16="http://schemas.microsoft.com/office/drawing/2014/main" id="{2277BEC9-4009-4596-8BAE-CE8435C6AD8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0" y="2024"/>
              <a:ext cx="45" cy="77"/>
            </a:xfrm>
            <a:custGeom>
              <a:avLst/>
              <a:gdLst>
                <a:gd name="T0" fmla="*/ 10550 w 18"/>
                <a:gd name="T1" fmla="*/ 3821 h 29"/>
                <a:gd name="T2" fmla="*/ 6175 w 18"/>
                <a:gd name="T3" fmla="*/ 0 h 29"/>
                <a:gd name="T4" fmla="*/ 0 w 18"/>
                <a:gd name="T5" fmla="*/ 5563 h 29"/>
                <a:gd name="T6" fmla="*/ 3250 w 18"/>
                <a:gd name="T7" fmla="*/ 14771 h 29"/>
                <a:gd name="T8" fmla="*/ 2470 w 18"/>
                <a:gd name="T9" fmla="*/ 26937 h 29"/>
                <a:gd name="T10" fmla="*/ 3720 w 18"/>
                <a:gd name="T11" fmla="*/ 16751 h 29"/>
                <a:gd name="T12" fmla="*/ 5675 w 18"/>
                <a:gd name="T13" fmla="*/ 7411 h 29"/>
                <a:gd name="T14" fmla="*/ 11063 w 18"/>
                <a:gd name="T15" fmla="*/ 7411 h 2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8" h="29">
                  <a:moveTo>
                    <a:pt x="17" y="4"/>
                  </a:moveTo>
                  <a:cubicBezTo>
                    <a:pt x="15" y="3"/>
                    <a:pt x="12" y="1"/>
                    <a:pt x="10" y="0"/>
                  </a:cubicBezTo>
                  <a:cubicBezTo>
                    <a:pt x="7" y="2"/>
                    <a:pt x="3" y="4"/>
                    <a:pt x="0" y="6"/>
                  </a:cubicBezTo>
                  <a:cubicBezTo>
                    <a:pt x="2" y="9"/>
                    <a:pt x="5" y="13"/>
                    <a:pt x="5" y="16"/>
                  </a:cubicBezTo>
                  <a:cubicBezTo>
                    <a:pt x="5" y="21"/>
                    <a:pt x="0" y="25"/>
                    <a:pt x="4" y="29"/>
                  </a:cubicBezTo>
                  <a:cubicBezTo>
                    <a:pt x="6" y="26"/>
                    <a:pt x="4" y="21"/>
                    <a:pt x="6" y="18"/>
                  </a:cubicBezTo>
                  <a:cubicBezTo>
                    <a:pt x="9" y="14"/>
                    <a:pt x="11" y="13"/>
                    <a:pt x="9" y="8"/>
                  </a:cubicBezTo>
                  <a:cubicBezTo>
                    <a:pt x="12" y="8"/>
                    <a:pt x="15" y="7"/>
                    <a:pt x="18" y="8"/>
                  </a:cubicBezTo>
                </a:path>
              </a:pathLst>
            </a:custGeom>
            <a:solidFill>
              <a:srgbClr val="9E06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53" name="Freeform 181">
              <a:extLst>
                <a:ext uri="{FF2B5EF4-FFF2-40B4-BE49-F238E27FC236}">
                  <a16:creationId xmlns:a16="http://schemas.microsoft.com/office/drawing/2014/main" id="{2777D00F-2080-4C37-ADB7-002C2B1F97B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3" y="2027"/>
              <a:ext cx="27" cy="29"/>
            </a:xfrm>
            <a:custGeom>
              <a:avLst/>
              <a:gdLst>
                <a:gd name="T0" fmla="*/ 4362 w 11"/>
                <a:gd name="T1" fmla="*/ 8028 h 11"/>
                <a:gd name="T2" fmla="*/ 5886 w 11"/>
                <a:gd name="T3" fmla="*/ 2655 h 11"/>
                <a:gd name="T4" fmla="*/ 427 w 11"/>
                <a:gd name="T5" fmla="*/ 3662 h 11"/>
                <a:gd name="T6" fmla="*/ 2572 w 11"/>
                <a:gd name="T7" fmla="*/ 9654 h 1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11">
                  <a:moveTo>
                    <a:pt x="8" y="9"/>
                  </a:moveTo>
                  <a:cubicBezTo>
                    <a:pt x="8" y="6"/>
                    <a:pt x="9" y="4"/>
                    <a:pt x="11" y="3"/>
                  </a:cubicBezTo>
                  <a:cubicBezTo>
                    <a:pt x="8" y="2"/>
                    <a:pt x="3" y="0"/>
                    <a:pt x="1" y="4"/>
                  </a:cubicBezTo>
                  <a:cubicBezTo>
                    <a:pt x="0" y="7"/>
                    <a:pt x="3" y="9"/>
                    <a:pt x="5" y="11"/>
                  </a:cubicBezTo>
                </a:path>
              </a:pathLst>
            </a:custGeom>
            <a:solidFill>
              <a:srgbClr val="7B09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54" name="Freeform 182">
              <a:extLst>
                <a:ext uri="{FF2B5EF4-FFF2-40B4-BE49-F238E27FC236}">
                  <a16:creationId xmlns:a16="http://schemas.microsoft.com/office/drawing/2014/main" id="{6B9F4955-B3A9-4481-9B6A-A00CC7AD3A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3" y="2003"/>
              <a:ext cx="132" cy="253"/>
            </a:xfrm>
            <a:custGeom>
              <a:avLst/>
              <a:gdLst>
                <a:gd name="T0" fmla="*/ 31518 w 53"/>
                <a:gd name="T1" fmla="*/ 18205 h 95"/>
                <a:gd name="T2" fmla="*/ 4807 w 53"/>
                <a:gd name="T3" fmla="*/ 10312 h 95"/>
                <a:gd name="T4" fmla="*/ 18385 w 53"/>
                <a:gd name="T5" fmla="*/ 87322 h 95"/>
                <a:gd name="T6" fmla="*/ 27391 w 53"/>
                <a:gd name="T7" fmla="*/ 88435 h 9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3" h="95">
                  <a:moveTo>
                    <a:pt x="53" y="19"/>
                  </a:moveTo>
                  <a:cubicBezTo>
                    <a:pt x="23" y="6"/>
                    <a:pt x="15" y="0"/>
                    <a:pt x="8" y="11"/>
                  </a:cubicBezTo>
                  <a:cubicBezTo>
                    <a:pt x="0" y="21"/>
                    <a:pt x="21" y="89"/>
                    <a:pt x="31" y="92"/>
                  </a:cubicBezTo>
                  <a:cubicBezTo>
                    <a:pt x="41" y="95"/>
                    <a:pt x="46" y="93"/>
                    <a:pt x="46" y="93"/>
                  </a:cubicBezTo>
                </a:path>
              </a:pathLst>
            </a:custGeom>
            <a:noFill/>
            <a:ln w="7938" cap="flat">
              <a:solidFill>
                <a:srgbClr val="DF898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55" name="Freeform 183">
              <a:extLst>
                <a:ext uri="{FF2B5EF4-FFF2-40B4-BE49-F238E27FC236}">
                  <a16:creationId xmlns:a16="http://schemas.microsoft.com/office/drawing/2014/main" id="{5F819795-3A46-4F2C-BBAB-D1C74EF2C31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7" y="2376"/>
              <a:ext cx="23" cy="35"/>
            </a:xfrm>
            <a:custGeom>
              <a:avLst/>
              <a:gdLst>
                <a:gd name="T0" fmla="*/ 0 w 9"/>
                <a:gd name="T1" fmla="*/ 13287 h 13"/>
                <a:gd name="T2" fmla="*/ 2821 w 9"/>
                <a:gd name="T3" fmla="*/ 0 h 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13">
                  <a:moveTo>
                    <a:pt x="0" y="13"/>
                  </a:moveTo>
                  <a:cubicBezTo>
                    <a:pt x="4" y="9"/>
                    <a:pt x="9" y="6"/>
                    <a:pt x="4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56" name="Freeform 184">
              <a:extLst>
                <a:ext uri="{FF2B5EF4-FFF2-40B4-BE49-F238E27FC236}">
                  <a16:creationId xmlns:a16="http://schemas.microsoft.com/office/drawing/2014/main" id="{2F8A1B21-4589-4CC3-8AA6-8F19CBD234C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0" y="3107"/>
              <a:ext cx="312" cy="309"/>
            </a:xfrm>
            <a:custGeom>
              <a:avLst/>
              <a:gdLst>
                <a:gd name="T0" fmla="*/ 61596 w 125"/>
                <a:gd name="T1" fmla="*/ 31377 h 116"/>
                <a:gd name="T2" fmla="*/ 26620 w 125"/>
                <a:gd name="T3" fmla="*/ 6841 h 116"/>
                <a:gd name="T4" fmla="*/ 2910 w 125"/>
                <a:gd name="T5" fmla="*/ 54325 h 116"/>
                <a:gd name="T6" fmla="*/ 16965 w 125"/>
                <a:gd name="T7" fmla="*/ 110369 h 116"/>
                <a:gd name="T8" fmla="*/ 40403 w 125"/>
                <a:gd name="T9" fmla="*/ 62884 h 116"/>
                <a:gd name="T10" fmla="*/ 75452 w 125"/>
                <a:gd name="T11" fmla="*/ 87556 h 116"/>
                <a:gd name="T12" fmla="*/ 61596 w 125"/>
                <a:gd name="T13" fmla="*/ 31377 h 1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5" h="116">
                  <a:moveTo>
                    <a:pt x="102" y="33"/>
                  </a:moveTo>
                  <a:cubicBezTo>
                    <a:pt x="97" y="12"/>
                    <a:pt x="71" y="0"/>
                    <a:pt x="44" y="7"/>
                  </a:cubicBezTo>
                  <a:cubicBezTo>
                    <a:pt x="18" y="13"/>
                    <a:pt x="0" y="36"/>
                    <a:pt x="5" y="57"/>
                  </a:cubicBezTo>
                  <a:cubicBezTo>
                    <a:pt x="28" y="116"/>
                    <a:pt x="28" y="116"/>
                    <a:pt x="28" y="116"/>
                  </a:cubicBezTo>
                  <a:cubicBezTo>
                    <a:pt x="23" y="95"/>
                    <a:pt x="41" y="73"/>
                    <a:pt x="67" y="66"/>
                  </a:cubicBezTo>
                  <a:cubicBezTo>
                    <a:pt x="94" y="60"/>
                    <a:pt x="120" y="71"/>
                    <a:pt x="125" y="92"/>
                  </a:cubicBezTo>
                  <a:lnTo>
                    <a:pt x="102" y="33"/>
                  </a:ln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57" name="Freeform 185">
              <a:extLst>
                <a:ext uri="{FF2B5EF4-FFF2-40B4-BE49-F238E27FC236}">
                  <a16:creationId xmlns:a16="http://schemas.microsoft.com/office/drawing/2014/main" id="{D7EC31C2-006C-4595-A576-F010C128A27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5" y="3117"/>
              <a:ext cx="168" cy="168"/>
            </a:xfrm>
            <a:custGeom>
              <a:avLst/>
              <a:gdLst>
                <a:gd name="T0" fmla="*/ 34305 w 67"/>
                <a:gd name="T1" fmla="*/ 17237 h 63"/>
                <a:gd name="T2" fmla="*/ 14869 w 67"/>
                <a:gd name="T3" fmla="*/ 3891 h 63"/>
                <a:gd name="T4" fmla="*/ 1968 w 67"/>
                <a:gd name="T5" fmla="*/ 29789 h 63"/>
                <a:gd name="T6" fmla="*/ 9413 w 67"/>
                <a:gd name="T7" fmla="*/ 60437 h 63"/>
                <a:gd name="T8" fmla="*/ 22422 w 67"/>
                <a:gd name="T9" fmla="*/ 34531 h 63"/>
                <a:gd name="T10" fmla="*/ 41749 w 67"/>
                <a:gd name="T11" fmla="*/ 47880 h 63"/>
                <a:gd name="T12" fmla="*/ 34305 w 67"/>
                <a:gd name="T13" fmla="*/ 17237 h 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7" h="63">
                  <a:moveTo>
                    <a:pt x="55" y="18"/>
                  </a:moveTo>
                  <a:cubicBezTo>
                    <a:pt x="52" y="7"/>
                    <a:pt x="38" y="0"/>
                    <a:pt x="24" y="4"/>
                  </a:cubicBezTo>
                  <a:cubicBezTo>
                    <a:pt x="9" y="7"/>
                    <a:pt x="0" y="20"/>
                    <a:pt x="3" y="31"/>
                  </a:cubicBezTo>
                  <a:cubicBezTo>
                    <a:pt x="15" y="63"/>
                    <a:pt x="15" y="63"/>
                    <a:pt x="15" y="63"/>
                  </a:cubicBezTo>
                  <a:cubicBezTo>
                    <a:pt x="12" y="51"/>
                    <a:pt x="22" y="39"/>
                    <a:pt x="36" y="36"/>
                  </a:cubicBezTo>
                  <a:cubicBezTo>
                    <a:pt x="51" y="32"/>
                    <a:pt x="64" y="39"/>
                    <a:pt x="67" y="50"/>
                  </a:cubicBezTo>
                  <a:lnTo>
                    <a:pt x="55" y="18"/>
                  </a:ln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358" name="Group 97">
            <a:extLst>
              <a:ext uri="{FF2B5EF4-FFF2-40B4-BE49-F238E27FC236}">
                <a16:creationId xmlns:a16="http://schemas.microsoft.com/office/drawing/2014/main" id="{68C70C28-5D38-47DF-A30D-D0EC6A0D542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492370" y="4242605"/>
            <a:ext cx="3305969" cy="418582"/>
            <a:chOff x="2309" y="3123"/>
            <a:chExt cx="3175" cy="402"/>
          </a:xfrm>
        </p:grpSpPr>
        <p:sp>
          <p:nvSpPr>
            <p:cNvPr id="359" name="Freeform 98">
              <a:extLst>
                <a:ext uri="{FF2B5EF4-FFF2-40B4-BE49-F238E27FC236}">
                  <a16:creationId xmlns:a16="http://schemas.microsoft.com/office/drawing/2014/main" id="{34771809-EB25-48B0-87C2-068666F4B9F9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4" y="3123"/>
              <a:ext cx="410" cy="402"/>
            </a:xfrm>
            <a:custGeom>
              <a:avLst/>
              <a:gdLst>
                <a:gd name="T0" fmla="*/ 87895 w 164"/>
                <a:gd name="T1" fmla="*/ 0 h 151"/>
                <a:gd name="T2" fmla="*/ 86720 w 164"/>
                <a:gd name="T3" fmla="*/ 0 h 151"/>
                <a:gd name="T4" fmla="*/ 8595 w 164"/>
                <a:gd name="T5" fmla="*/ 0 h 151"/>
                <a:gd name="T6" fmla="*/ 0 w 164"/>
                <a:gd name="T7" fmla="*/ 11362 h 151"/>
                <a:gd name="T8" fmla="*/ 0 w 164"/>
                <a:gd name="T9" fmla="*/ 11362 h 151"/>
                <a:gd name="T10" fmla="*/ 3250 w 164"/>
                <a:gd name="T11" fmla="*/ 73044 h 151"/>
                <a:gd name="T12" fmla="*/ 0 w 164"/>
                <a:gd name="T13" fmla="*/ 132822 h 151"/>
                <a:gd name="T14" fmla="*/ 0 w 164"/>
                <a:gd name="T15" fmla="*/ 132822 h 151"/>
                <a:gd name="T16" fmla="*/ 8595 w 164"/>
                <a:gd name="T17" fmla="*/ 143120 h 151"/>
                <a:gd name="T18" fmla="*/ 86720 w 164"/>
                <a:gd name="T19" fmla="*/ 143120 h 151"/>
                <a:gd name="T20" fmla="*/ 87895 w 164"/>
                <a:gd name="T21" fmla="*/ 143120 h 151"/>
                <a:gd name="T22" fmla="*/ 100125 w 164"/>
                <a:gd name="T23" fmla="*/ 71931 h 151"/>
                <a:gd name="T24" fmla="*/ 87895 w 164"/>
                <a:gd name="T25" fmla="*/ 0 h 15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64" h="151">
                  <a:moveTo>
                    <a:pt x="144" y="0"/>
                  </a:moveTo>
                  <a:cubicBezTo>
                    <a:pt x="142" y="0"/>
                    <a:pt x="142" y="0"/>
                    <a:pt x="142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7" y="0"/>
                    <a:pt x="2" y="5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" y="13"/>
                    <a:pt x="5" y="38"/>
                    <a:pt x="5" y="77"/>
                  </a:cubicBezTo>
                  <a:cubicBezTo>
                    <a:pt x="5" y="116"/>
                    <a:pt x="1" y="139"/>
                    <a:pt x="0" y="140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2" y="146"/>
                    <a:pt x="7" y="151"/>
                    <a:pt x="14" y="151"/>
                  </a:cubicBezTo>
                  <a:cubicBezTo>
                    <a:pt x="142" y="151"/>
                    <a:pt x="142" y="151"/>
                    <a:pt x="142" y="151"/>
                  </a:cubicBezTo>
                  <a:cubicBezTo>
                    <a:pt x="144" y="151"/>
                    <a:pt x="144" y="151"/>
                    <a:pt x="144" y="151"/>
                  </a:cubicBezTo>
                  <a:cubicBezTo>
                    <a:pt x="155" y="151"/>
                    <a:pt x="164" y="118"/>
                    <a:pt x="164" y="76"/>
                  </a:cubicBezTo>
                  <a:cubicBezTo>
                    <a:pt x="164" y="34"/>
                    <a:pt x="155" y="0"/>
                    <a:pt x="144" y="0"/>
                  </a:cubicBezTo>
                  <a:close/>
                </a:path>
              </a:pathLst>
            </a:custGeom>
            <a:solidFill>
              <a:srgbClr val="40B5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60" name="Freeform 99">
              <a:extLst>
                <a:ext uri="{FF2B5EF4-FFF2-40B4-BE49-F238E27FC236}">
                  <a16:creationId xmlns:a16="http://schemas.microsoft.com/office/drawing/2014/main" id="{5D817417-610D-4E08-A385-45A9D371CE14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4" y="3163"/>
              <a:ext cx="365" cy="352"/>
            </a:xfrm>
            <a:custGeom>
              <a:avLst/>
              <a:gdLst>
                <a:gd name="T0" fmla="*/ 83800 w 146"/>
                <a:gd name="T1" fmla="*/ 0 h 132"/>
                <a:gd name="T2" fmla="*/ 84300 w 146"/>
                <a:gd name="T3" fmla="*/ 50723 h 132"/>
                <a:gd name="T4" fmla="*/ 71613 w 146"/>
                <a:gd name="T5" fmla="*/ 115051 h 132"/>
                <a:gd name="T6" fmla="*/ 70833 w 146"/>
                <a:gd name="T7" fmla="*/ 115051 h 132"/>
                <a:gd name="T8" fmla="*/ 0 w 146"/>
                <a:gd name="T9" fmla="*/ 123640 h 132"/>
                <a:gd name="T10" fmla="*/ 4425 w 146"/>
                <a:gd name="T11" fmla="*/ 126613 h 132"/>
                <a:gd name="T12" fmla="*/ 76958 w 146"/>
                <a:gd name="T13" fmla="*/ 126613 h 132"/>
                <a:gd name="T14" fmla="*/ 78125 w 146"/>
                <a:gd name="T15" fmla="*/ 125555 h 132"/>
                <a:gd name="T16" fmla="*/ 89188 w 146"/>
                <a:gd name="T17" fmla="*/ 58653 h 132"/>
                <a:gd name="T18" fmla="*/ 83800 w 146"/>
                <a:gd name="T19" fmla="*/ 0 h 13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46" h="132">
                  <a:moveTo>
                    <a:pt x="137" y="0"/>
                  </a:moveTo>
                  <a:cubicBezTo>
                    <a:pt x="138" y="14"/>
                    <a:pt x="138" y="33"/>
                    <a:pt x="138" y="53"/>
                  </a:cubicBezTo>
                  <a:cubicBezTo>
                    <a:pt x="138" y="91"/>
                    <a:pt x="128" y="120"/>
                    <a:pt x="117" y="120"/>
                  </a:cubicBezTo>
                  <a:cubicBezTo>
                    <a:pt x="116" y="120"/>
                    <a:pt x="116" y="120"/>
                    <a:pt x="116" y="120"/>
                  </a:cubicBezTo>
                  <a:cubicBezTo>
                    <a:pt x="0" y="129"/>
                    <a:pt x="0" y="129"/>
                    <a:pt x="0" y="129"/>
                  </a:cubicBezTo>
                  <a:cubicBezTo>
                    <a:pt x="2" y="131"/>
                    <a:pt x="4" y="132"/>
                    <a:pt x="7" y="132"/>
                  </a:cubicBezTo>
                  <a:cubicBezTo>
                    <a:pt x="126" y="132"/>
                    <a:pt x="126" y="132"/>
                    <a:pt x="126" y="132"/>
                  </a:cubicBezTo>
                  <a:cubicBezTo>
                    <a:pt x="128" y="131"/>
                    <a:pt x="128" y="131"/>
                    <a:pt x="128" y="131"/>
                  </a:cubicBezTo>
                  <a:cubicBezTo>
                    <a:pt x="138" y="131"/>
                    <a:pt x="146" y="100"/>
                    <a:pt x="146" y="61"/>
                  </a:cubicBezTo>
                  <a:cubicBezTo>
                    <a:pt x="146" y="35"/>
                    <a:pt x="142" y="12"/>
                    <a:pt x="137" y="0"/>
                  </a:cubicBezTo>
                  <a:close/>
                </a:path>
              </a:pathLst>
            </a:custGeom>
            <a:solidFill>
              <a:srgbClr val="0096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61" name="Freeform 100">
              <a:extLst>
                <a:ext uri="{FF2B5EF4-FFF2-40B4-BE49-F238E27FC236}">
                  <a16:creationId xmlns:a16="http://schemas.microsoft.com/office/drawing/2014/main" id="{79DFCFCC-294C-4302-A522-5DCF65FB65E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2" y="3325"/>
              <a:ext cx="147" cy="190"/>
            </a:xfrm>
            <a:custGeom>
              <a:avLst/>
              <a:gdLst>
                <a:gd name="T0" fmla="*/ 26786 w 59"/>
                <a:gd name="T1" fmla="*/ 59847 h 71"/>
                <a:gd name="T2" fmla="*/ 0 w 59"/>
                <a:gd name="T3" fmla="*/ 69701 h 71"/>
                <a:gd name="T4" fmla="*/ 23228 w 59"/>
                <a:gd name="T5" fmla="*/ 69701 h 71"/>
                <a:gd name="T6" fmla="*/ 24390 w 59"/>
                <a:gd name="T7" fmla="*/ 68627 h 71"/>
                <a:gd name="T8" fmla="*/ 35143 w 59"/>
                <a:gd name="T9" fmla="*/ 0 h 71"/>
                <a:gd name="T10" fmla="*/ 26786 w 59"/>
                <a:gd name="T11" fmla="*/ 59847 h 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9" h="71">
                  <a:moveTo>
                    <a:pt x="45" y="61"/>
                  </a:moveTo>
                  <a:cubicBezTo>
                    <a:pt x="39" y="68"/>
                    <a:pt x="18" y="70"/>
                    <a:pt x="0" y="71"/>
                  </a:cubicBezTo>
                  <a:cubicBezTo>
                    <a:pt x="39" y="71"/>
                    <a:pt x="39" y="71"/>
                    <a:pt x="39" y="71"/>
                  </a:cubicBezTo>
                  <a:cubicBezTo>
                    <a:pt x="41" y="70"/>
                    <a:pt x="41" y="70"/>
                    <a:pt x="41" y="70"/>
                  </a:cubicBezTo>
                  <a:cubicBezTo>
                    <a:pt x="51" y="70"/>
                    <a:pt x="59" y="39"/>
                    <a:pt x="59" y="0"/>
                  </a:cubicBezTo>
                  <a:cubicBezTo>
                    <a:pt x="58" y="15"/>
                    <a:pt x="53" y="52"/>
                    <a:pt x="45" y="61"/>
                  </a:cubicBezTo>
                  <a:close/>
                </a:path>
              </a:pathLst>
            </a:custGeom>
            <a:solidFill>
              <a:srgbClr val="0080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62" name="Freeform 101">
              <a:extLst>
                <a:ext uri="{FF2B5EF4-FFF2-40B4-BE49-F238E27FC236}">
                  <a16:creationId xmlns:a16="http://schemas.microsoft.com/office/drawing/2014/main" id="{37A62D9D-9FD9-43CF-822A-ACCB1F09333E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9" y="3141"/>
              <a:ext cx="335" cy="347"/>
            </a:xfrm>
            <a:custGeom>
              <a:avLst/>
              <a:gdLst>
                <a:gd name="T0" fmla="*/ 6845 w 134"/>
                <a:gd name="T1" fmla="*/ 76300 h 130"/>
                <a:gd name="T2" fmla="*/ 10550 w 134"/>
                <a:gd name="T3" fmla="*/ 23142 h 130"/>
                <a:gd name="T4" fmla="*/ 10550 w 134"/>
                <a:gd name="T5" fmla="*/ 23142 h 130"/>
                <a:gd name="T6" fmla="*/ 17895 w 134"/>
                <a:gd name="T7" fmla="*/ 12591 h 130"/>
                <a:gd name="T8" fmla="*/ 81845 w 134"/>
                <a:gd name="T9" fmla="*/ 1062 h 130"/>
                <a:gd name="T10" fmla="*/ 80083 w 134"/>
                <a:gd name="T11" fmla="*/ 0 h 130"/>
                <a:gd name="T12" fmla="*/ 79425 w 134"/>
                <a:gd name="T13" fmla="*/ 0 h 130"/>
                <a:gd name="T14" fmla="*/ 8125 w 134"/>
                <a:gd name="T15" fmla="*/ 0 h 130"/>
                <a:gd name="T16" fmla="*/ 783 w 134"/>
                <a:gd name="T17" fmla="*/ 10458 h 130"/>
                <a:gd name="T18" fmla="*/ 783 w 134"/>
                <a:gd name="T19" fmla="*/ 10458 h 130"/>
                <a:gd name="T20" fmla="*/ 3720 w 134"/>
                <a:gd name="T21" fmla="*/ 67606 h 130"/>
                <a:gd name="T22" fmla="*/ 783 w 134"/>
                <a:gd name="T23" fmla="*/ 122646 h 130"/>
                <a:gd name="T24" fmla="*/ 783 w 134"/>
                <a:gd name="T25" fmla="*/ 122646 h 130"/>
                <a:gd name="T26" fmla="*/ 6845 w 134"/>
                <a:gd name="T27" fmla="*/ 76300 h 13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34" h="130">
                  <a:moveTo>
                    <a:pt x="11" y="79"/>
                  </a:moveTo>
                  <a:cubicBezTo>
                    <a:pt x="14" y="42"/>
                    <a:pt x="17" y="25"/>
                    <a:pt x="17" y="24"/>
                  </a:cubicBezTo>
                  <a:cubicBezTo>
                    <a:pt x="17" y="24"/>
                    <a:pt x="17" y="24"/>
                    <a:pt x="17" y="24"/>
                  </a:cubicBezTo>
                  <a:cubicBezTo>
                    <a:pt x="18" y="15"/>
                    <a:pt x="23" y="13"/>
                    <a:pt x="29" y="13"/>
                  </a:cubicBezTo>
                  <a:cubicBezTo>
                    <a:pt x="134" y="1"/>
                    <a:pt x="134" y="1"/>
                    <a:pt x="134" y="1"/>
                  </a:cubicBezTo>
                  <a:cubicBezTo>
                    <a:pt x="133" y="1"/>
                    <a:pt x="132" y="0"/>
                    <a:pt x="131" y="0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8" y="0"/>
                    <a:pt x="0" y="3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2" y="12"/>
                    <a:pt x="6" y="35"/>
                    <a:pt x="6" y="70"/>
                  </a:cubicBezTo>
                  <a:cubicBezTo>
                    <a:pt x="6" y="105"/>
                    <a:pt x="2" y="126"/>
                    <a:pt x="1" y="127"/>
                  </a:cubicBezTo>
                  <a:cubicBezTo>
                    <a:pt x="1" y="127"/>
                    <a:pt x="1" y="127"/>
                    <a:pt x="1" y="127"/>
                  </a:cubicBezTo>
                  <a:cubicBezTo>
                    <a:pt x="2" y="130"/>
                    <a:pt x="9" y="103"/>
                    <a:pt x="11" y="79"/>
                  </a:cubicBezTo>
                  <a:close/>
                </a:path>
              </a:pathLst>
            </a:custGeom>
            <a:solidFill>
              <a:srgbClr val="A5D6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63" name="Freeform 102">
              <a:extLst>
                <a:ext uri="{FF2B5EF4-FFF2-40B4-BE49-F238E27FC236}">
                  <a16:creationId xmlns:a16="http://schemas.microsoft.com/office/drawing/2014/main" id="{1A572752-D1C7-4E44-A42E-7617A1C60B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9" y="3123"/>
              <a:ext cx="2778" cy="402"/>
            </a:xfrm>
            <a:custGeom>
              <a:avLst/>
              <a:gdLst>
                <a:gd name="T0" fmla="*/ 6846 w 1111"/>
                <a:gd name="T1" fmla="*/ 82628 h 151"/>
                <a:gd name="T2" fmla="*/ 0 w 1111"/>
                <a:gd name="T3" fmla="*/ 71931 h 151"/>
                <a:gd name="T4" fmla="*/ 6846 w 1111"/>
                <a:gd name="T5" fmla="*/ 61647 h 151"/>
                <a:gd name="T6" fmla="*/ 6846 w 1111"/>
                <a:gd name="T7" fmla="*/ 61647 h 151"/>
                <a:gd name="T8" fmla="*/ 149829 w 1111"/>
                <a:gd name="T9" fmla="*/ 61647 h 151"/>
                <a:gd name="T10" fmla="*/ 453339 w 1111"/>
                <a:gd name="T11" fmla="*/ 0 h 151"/>
                <a:gd name="T12" fmla="*/ 453339 w 1111"/>
                <a:gd name="T13" fmla="*/ 0 h 151"/>
                <a:gd name="T14" fmla="*/ 669160 w 1111"/>
                <a:gd name="T15" fmla="*/ 0 h 151"/>
                <a:gd name="T16" fmla="*/ 675799 w 1111"/>
                <a:gd name="T17" fmla="*/ 11362 h 151"/>
                <a:gd name="T18" fmla="*/ 678932 w 1111"/>
                <a:gd name="T19" fmla="*/ 73044 h 151"/>
                <a:gd name="T20" fmla="*/ 675799 w 1111"/>
                <a:gd name="T21" fmla="*/ 132822 h 151"/>
                <a:gd name="T22" fmla="*/ 669160 w 1111"/>
                <a:gd name="T23" fmla="*/ 143120 h 151"/>
                <a:gd name="T24" fmla="*/ 453339 w 1111"/>
                <a:gd name="T25" fmla="*/ 143120 h 151"/>
                <a:gd name="T26" fmla="*/ 453339 w 1111"/>
                <a:gd name="T27" fmla="*/ 143120 h 151"/>
                <a:gd name="T28" fmla="*/ 149829 w 1111"/>
                <a:gd name="T29" fmla="*/ 82628 h 151"/>
                <a:gd name="T30" fmla="*/ 6846 w 1111"/>
                <a:gd name="T31" fmla="*/ 82628 h 15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111" h="151">
                  <a:moveTo>
                    <a:pt x="11" y="87"/>
                  </a:moveTo>
                  <a:cubicBezTo>
                    <a:pt x="5" y="87"/>
                    <a:pt x="0" y="82"/>
                    <a:pt x="0" y="76"/>
                  </a:cubicBezTo>
                  <a:cubicBezTo>
                    <a:pt x="0" y="70"/>
                    <a:pt x="5" y="65"/>
                    <a:pt x="11" y="65"/>
                  </a:cubicBezTo>
                  <a:cubicBezTo>
                    <a:pt x="11" y="65"/>
                    <a:pt x="11" y="65"/>
                    <a:pt x="11" y="65"/>
                  </a:cubicBezTo>
                  <a:cubicBezTo>
                    <a:pt x="11" y="65"/>
                    <a:pt x="106" y="65"/>
                    <a:pt x="245" y="65"/>
                  </a:cubicBezTo>
                  <a:cubicBezTo>
                    <a:pt x="384" y="65"/>
                    <a:pt x="564" y="0"/>
                    <a:pt x="742" y="0"/>
                  </a:cubicBezTo>
                  <a:cubicBezTo>
                    <a:pt x="742" y="0"/>
                    <a:pt x="742" y="0"/>
                    <a:pt x="742" y="0"/>
                  </a:cubicBezTo>
                  <a:cubicBezTo>
                    <a:pt x="1095" y="0"/>
                    <a:pt x="1095" y="0"/>
                    <a:pt x="1095" y="0"/>
                  </a:cubicBezTo>
                  <a:cubicBezTo>
                    <a:pt x="1101" y="0"/>
                    <a:pt x="1106" y="5"/>
                    <a:pt x="1106" y="12"/>
                  </a:cubicBezTo>
                  <a:cubicBezTo>
                    <a:pt x="1106" y="12"/>
                    <a:pt x="1111" y="37"/>
                    <a:pt x="1111" y="77"/>
                  </a:cubicBezTo>
                  <a:cubicBezTo>
                    <a:pt x="1111" y="117"/>
                    <a:pt x="1106" y="140"/>
                    <a:pt x="1106" y="140"/>
                  </a:cubicBezTo>
                  <a:cubicBezTo>
                    <a:pt x="1106" y="146"/>
                    <a:pt x="1101" y="151"/>
                    <a:pt x="1095" y="151"/>
                  </a:cubicBezTo>
                  <a:cubicBezTo>
                    <a:pt x="742" y="151"/>
                    <a:pt x="742" y="151"/>
                    <a:pt x="742" y="151"/>
                  </a:cubicBezTo>
                  <a:cubicBezTo>
                    <a:pt x="742" y="151"/>
                    <a:pt x="742" y="151"/>
                    <a:pt x="742" y="151"/>
                  </a:cubicBezTo>
                  <a:cubicBezTo>
                    <a:pt x="563" y="151"/>
                    <a:pt x="384" y="87"/>
                    <a:pt x="245" y="87"/>
                  </a:cubicBezTo>
                  <a:cubicBezTo>
                    <a:pt x="106" y="87"/>
                    <a:pt x="11" y="87"/>
                    <a:pt x="11" y="87"/>
                  </a:cubicBezTo>
                  <a:close/>
                </a:path>
              </a:pathLst>
            </a:custGeom>
            <a:solidFill>
              <a:srgbClr val="DDE1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64" name="Freeform 103">
              <a:extLst>
                <a:ext uri="{FF2B5EF4-FFF2-40B4-BE49-F238E27FC236}">
                  <a16:creationId xmlns:a16="http://schemas.microsoft.com/office/drawing/2014/main" id="{B5B752D9-EB5D-489D-BFE6-C41D0A7030A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4" y="3163"/>
              <a:ext cx="950" cy="352"/>
            </a:xfrm>
            <a:custGeom>
              <a:avLst/>
              <a:gdLst>
                <a:gd name="T0" fmla="*/ 228333 w 380"/>
                <a:gd name="T1" fmla="*/ 0 h 132"/>
                <a:gd name="T2" fmla="*/ 228333 w 380"/>
                <a:gd name="T3" fmla="*/ 56491 h 132"/>
                <a:gd name="T4" fmla="*/ 214375 w 380"/>
                <a:gd name="T5" fmla="*/ 111104 h 132"/>
                <a:gd name="T6" fmla="*/ 213208 w 380"/>
                <a:gd name="T7" fmla="*/ 111104 h 132"/>
                <a:gd name="T8" fmla="*/ 22783 w 380"/>
                <a:gd name="T9" fmla="*/ 119091 h 132"/>
                <a:gd name="T10" fmla="*/ 0 w 380"/>
                <a:gd name="T11" fmla="*/ 123640 h 132"/>
                <a:gd name="T12" fmla="*/ 4425 w 380"/>
                <a:gd name="T13" fmla="*/ 126613 h 132"/>
                <a:gd name="T14" fmla="*/ 222188 w 380"/>
                <a:gd name="T15" fmla="*/ 126613 h 132"/>
                <a:gd name="T16" fmla="*/ 222970 w 380"/>
                <a:gd name="T17" fmla="*/ 125555 h 132"/>
                <a:gd name="T18" fmla="*/ 231958 w 380"/>
                <a:gd name="T19" fmla="*/ 61496 h 132"/>
                <a:gd name="T20" fmla="*/ 228333 w 380"/>
                <a:gd name="T21" fmla="*/ 0 h 13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80" h="132">
                  <a:moveTo>
                    <a:pt x="374" y="0"/>
                  </a:moveTo>
                  <a:cubicBezTo>
                    <a:pt x="375" y="14"/>
                    <a:pt x="374" y="40"/>
                    <a:pt x="374" y="59"/>
                  </a:cubicBezTo>
                  <a:cubicBezTo>
                    <a:pt x="374" y="90"/>
                    <a:pt x="366" y="115"/>
                    <a:pt x="351" y="116"/>
                  </a:cubicBezTo>
                  <a:cubicBezTo>
                    <a:pt x="349" y="116"/>
                    <a:pt x="349" y="116"/>
                    <a:pt x="349" y="116"/>
                  </a:cubicBezTo>
                  <a:cubicBezTo>
                    <a:pt x="37" y="124"/>
                    <a:pt x="37" y="124"/>
                    <a:pt x="37" y="124"/>
                  </a:cubicBezTo>
                  <a:cubicBezTo>
                    <a:pt x="0" y="129"/>
                    <a:pt x="0" y="129"/>
                    <a:pt x="0" y="129"/>
                  </a:cubicBezTo>
                  <a:cubicBezTo>
                    <a:pt x="2" y="131"/>
                    <a:pt x="4" y="132"/>
                    <a:pt x="7" y="132"/>
                  </a:cubicBezTo>
                  <a:cubicBezTo>
                    <a:pt x="364" y="132"/>
                    <a:pt x="364" y="132"/>
                    <a:pt x="364" y="132"/>
                  </a:cubicBezTo>
                  <a:cubicBezTo>
                    <a:pt x="365" y="131"/>
                    <a:pt x="365" y="131"/>
                    <a:pt x="365" y="131"/>
                  </a:cubicBezTo>
                  <a:cubicBezTo>
                    <a:pt x="375" y="131"/>
                    <a:pt x="380" y="103"/>
                    <a:pt x="380" y="64"/>
                  </a:cubicBezTo>
                  <a:cubicBezTo>
                    <a:pt x="380" y="38"/>
                    <a:pt x="380" y="12"/>
                    <a:pt x="374" y="0"/>
                  </a:cubicBezTo>
                  <a:close/>
                </a:path>
              </a:pathLst>
            </a:custGeom>
            <a:solidFill>
              <a:srgbClr val="B6BE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65" name="Freeform 104">
              <a:extLst>
                <a:ext uri="{FF2B5EF4-FFF2-40B4-BE49-F238E27FC236}">
                  <a16:creationId xmlns:a16="http://schemas.microsoft.com/office/drawing/2014/main" id="{552FA3CC-C5D5-4FEE-B50F-91A3823385C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2" y="3141"/>
              <a:ext cx="2125" cy="174"/>
            </a:xfrm>
            <a:custGeom>
              <a:avLst/>
              <a:gdLst>
                <a:gd name="T0" fmla="*/ 518875 w 850"/>
                <a:gd name="T1" fmla="*/ 0 h 65"/>
                <a:gd name="T2" fmla="*/ 303520 w 850"/>
                <a:gd name="T3" fmla="*/ 0 h 65"/>
                <a:gd name="T4" fmla="*/ 303520 w 850"/>
                <a:gd name="T5" fmla="*/ 0 h 65"/>
                <a:gd name="T6" fmla="*/ 0 w 850"/>
                <a:gd name="T7" fmla="*/ 62959 h 65"/>
                <a:gd name="T8" fmla="*/ 213208 w 850"/>
                <a:gd name="T9" fmla="*/ 29422 h 65"/>
                <a:gd name="T10" fmla="*/ 381645 w 850"/>
                <a:gd name="T11" fmla="*/ 9918 h 65"/>
                <a:gd name="T12" fmla="*/ 518875 w 850"/>
                <a:gd name="T13" fmla="*/ 0 h 6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50" h="65">
                  <a:moveTo>
                    <a:pt x="850" y="0"/>
                  </a:moveTo>
                  <a:cubicBezTo>
                    <a:pt x="497" y="0"/>
                    <a:pt x="497" y="0"/>
                    <a:pt x="497" y="0"/>
                  </a:cubicBezTo>
                  <a:cubicBezTo>
                    <a:pt x="497" y="0"/>
                    <a:pt x="497" y="0"/>
                    <a:pt x="497" y="0"/>
                  </a:cubicBezTo>
                  <a:cubicBezTo>
                    <a:pt x="319" y="0"/>
                    <a:pt x="139" y="64"/>
                    <a:pt x="0" y="64"/>
                  </a:cubicBezTo>
                  <a:cubicBezTo>
                    <a:pt x="56" y="65"/>
                    <a:pt x="262" y="46"/>
                    <a:pt x="349" y="30"/>
                  </a:cubicBezTo>
                  <a:cubicBezTo>
                    <a:pt x="437" y="14"/>
                    <a:pt x="524" y="11"/>
                    <a:pt x="625" y="10"/>
                  </a:cubicBezTo>
                  <a:cubicBezTo>
                    <a:pt x="726" y="8"/>
                    <a:pt x="850" y="0"/>
                    <a:pt x="8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66" name="Oval 365">
              <a:extLst>
                <a:ext uri="{FF2B5EF4-FFF2-40B4-BE49-F238E27FC236}">
                  <a16:creationId xmlns:a16="http://schemas.microsoft.com/office/drawing/2014/main" id="{81A9C558-36B6-48FB-922A-A02CEDD383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4" y="3227"/>
              <a:ext cx="243" cy="197"/>
            </a:xfrm>
            <a:prstGeom prst="ellipse">
              <a:avLst/>
            </a:prstGeom>
            <a:solidFill>
              <a:srgbClr val="AAB2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367" name="Freeform 106">
              <a:extLst>
                <a:ext uri="{FF2B5EF4-FFF2-40B4-BE49-F238E27FC236}">
                  <a16:creationId xmlns:a16="http://schemas.microsoft.com/office/drawing/2014/main" id="{9F4F1B83-9F57-4240-943C-E0D61D19142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4" y="3227"/>
              <a:ext cx="225" cy="165"/>
            </a:xfrm>
            <a:custGeom>
              <a:avLst/>
              <a:gdLst>
                <a:gd name="T0" fmla="*/ 4425 w 90"/>
                <a:gd name="T1" fmla="*/ 41537 h 62"/>
                <a:gd name="T2" fmla="*/ 33720 w 90"/>
                <a:gd name="T3" fmla="*/ 6821 h 62"/>
                <a:gd name="T4" fmla="*/ 55000 w 90"/>
                <a:gd name="T5" fmla="*/ 17112 h 62"/>
                <a:gd name="T6" fmla="*/ 29300 w 90"/>
                <a:gd name="T7" fmla="*/ 0 h 62"/>
                <a:gd name="T8" fmla="*/ 0 w 90"/>
                <a:gd name="T9" fmla="*/ 34868 h 62"/>
                <a:gd name="T10" fmla="*/ 8125 w 90"/>
                <a:gd name="T11" fmla="*/ 58580 h 62"/>
                <a:gd name="T12" fmla="*/ 4425 w 90"/>
                <a:gd name="T13" fmla="*/ 41537 h 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0" h="62">
                  <a:moveTo>
                    <a:pt x="7" y="44"/>
                  </a:moveTo>
                  <a:cubicBezTo>
                    <a:pt x="7" y="24"/>
                    <a:pt x="28" y="7"/>
                    <a:pt x="55" y="7"/>
                  </a:cubicBezTo>
                  <a:cubicBezTo>
                    <a:pt x="69" y="7"/>
                    <a:pt x="81" y="12"/>
                    <a:pt x="90" y="18"/>
                  </a:cubicBezTo>
                  <a:cubicBezTo>
                    <a:pt x="81" y="8"/>
                    <a:pt x="66" y="0"/>
                    <a:pt x="48" y="0"/>
                  </a:cubicBezTo>
                  <a:cubicBezTo>
                    <a:pt x="21" y="0"/>
                    <a:pt x="0" y="17"/>
                    <a:pt x="0" y="37"/>
                  </a:cubicBezTo>
                  <a:cubicBezTo>
                    <a:pt x="0" y="47"/>
                    <a:pt x="5" y="56"/>
                    <a:pt x="13" y="62"/>
                  </a:cubicBezTo>
                  <a:cubicBezTo>
                    <a:pt x="9" y="57"/>
                    <a:pt x="7" y="51"/>
                    <a:pt x="7" y="44"/>
                  </a:cubicBezTo>
                  <a:close/>
                </a:path>
              </a:pathLst>
            </a:custGeom>
            <a:solidFill>
              <a:srgbClr val="818B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68" name="Oval 367">
              <a:extLst>
                <a:ext uri="{FF2B5EF4-FFF2-40B4-BE49-F238E27FC236}">
                  <a16:creationId xmlns:a16="http://schemas.microsoft.com/office/drawing/2014/main" id="{39B31F64-7D2F-4459-97EF-6655971A72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4" y="3200"/>
              <a:ext cx="540" cy="251"/>
            </a:xfrm>
            <a:prstGeom prst="ellipse">
              <a:avLst/>
            </a:prstGeom>
            <a:solidFill>
              <a:srgbClr val="AAB2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369" name="Freeform 108">
              <a:extLst>
                <a:ext uri="{FF2B5EF4-FFF2-40B4-BE49-F238E27FC236}">
                  <a16:creationId xmlns:a16="http://schemas.microsoft.com/office/drawing/2014/main" id="{027EAE1E-4C07-4557-9E2F-5A1C020AA9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2" y="3235"/>
              <a:ext cx="445" cy="181"/>
            </a:xfrm>
            <a:custGeom>
              <a:avLst/>
              <a:gdLst>
                <a:gd name="T0" fmla="*/ 8125 w 178"/>
                <a:gd name="T1" fmla="*/ 0 h 68"/>
                <a:gd name="T2" fmla="*/ 7345 w 178"/>
                <a:gd name="T3" fmla="*/ 0 h 68"/>
                <a:gd name="T4" fmla="*/ 0 w 178"/>
                <a:gd name="T5" fmla="*/ 32322 h 68"/>
                <a:gd name="T6" fmla="*/ 8125 w 178"/>
                <a:gd name="T7" fmla="*/ 64401 h 68"/>
                <a:gd name="T8" fmla="*/ 8125 w 178"/>
                <a:gd name="T9" fmla="*/ 64401 h 68"/>
                <a:gd name="T10" fmla="*/ 100908 w 178"/>
                <a:gd name="T11" fmla="*/ 64401 h 68"/>
                <a:gd name="T12" fmla="*/ 101375 w 178"/>
                <a:gd name="T13" fmla="*/ 64401 h 68"/>
                <a:gd name="T14" fmla="*/ 108720 w 178"/>
                <a:gd name="T15" fmla="*/ 32322 h 68"/>
                <a:gd name="T16" fmla="*/ 101375 w 178"/>
                <a:gd name="T17" fmla="*/ 0 h 68"/>
                <a:gd name="T18" fmla="*/ 100908 w 178"/>
                <a:gd name="T19" fmla="*/ 0 h 68"/>
                <a:gd name="T20" fmla="*/ 8125 w 178"/>
                <a:gd name="T21" fmla="*/ 0 h 6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8" h="68">
                  <a:moveTo>
                    <a:pt x="13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1" y="0"/>
                    <a:pt x="0" y="26"/>
                    <a:pt x="0" y="34"/>
                  </a:cubicBezTo>
                  <a:cubicBezTo>
                    <a:pt x="0" y="42"/>
                    <a:pt x="1" y="68"/>
                    <a:pt x="13" y="68"/>
                  </a:cubicBezTo>
                  <a:cubicBezTo>
                    <a:pt x="13" y="68"/>
                    <a:pt x="13" y="68"/>
                    <a:pt x="13" y="68"/>
                  </a:cubicBezTo>
                  <a:cubicBezTo>
                    <a:pt x="165" y="68"/>
                    <a:pt x="165" y="68"/>
                    <a:pt x="165" y="68"/>
                  </a:cubicBezTo>
                  <a:cubicBezTo>
                    <a:pt x="166" y="68"/>
                    <a:pt x="166" y="68"/>
                    <a:pt x="166" y="68"/>
                  </a:cubicBezTo>
                  <a:cubicBezTo>
                    <a:pt x="177" y="68"/>
                    <a:pt x="178" y="42"/>
                    <a:pt x="178" y="34"/>
                  </a:cubicBezTo>
                  <a:cubicBezTo>
                    <a:pt x="178" y="26"/>
                    <a:pt x="177" y="0"/>
                    <a:pt x="166" y="0"/>
                  </a:cubicBezTo>
                  <a:cubicBezTo>
                    <a:pt x="165" y="0"/>
                    <a:pt x="165" y="0"/>
                    <a:pt x="165" y="0"/>
                  </a:cubicBezTo>
                  <a:lnTo>
                    <a:pt x="13" y="0"/>
                  </a:lnTo>
                  <a:close/>
                </a:path>
              </a:pathLst>
            </a:custGeom>
            <a:solidFill>
              <a:srgbClr val="818B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70" name="Freeform 109">
              <a:extLst>
                <a:ext uri="{FF2B5EF4-FFF2-40B4-BE49-F238E27FC236}">
                  <a16:creationId xmlns:a16="http://schemas.microsoft.com/office/drawing/2014/main" id="{50609F5E-8C0C-437E-AEDC-A3B8AC33C98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2" y="3264"/>
              <a:ext cx="225" cy="123"/>
            </a:xfrm>
            <a:custGeom>
              <a:avLst/>
              <a:gdLst>
                <a:gd name="T0" fmla="*/ 55000 w 90"/>
                <a:gd name="T1" fmla="*/ 22694 h 46"/>
                <a:gd name="T2" fmla="*/ 52550 w 90"/>
                <a:gd name="T3" fmla="*/ 9867 h 46"/>
                <a:gd name="T4" fmla="*/ 44738 w 90"/>
                <a:gd name="T5" fmla="*/ 9867 h 46"/>
                <a:gd name="T6" fmla="*/ 39845 w 90"/>
                <a:gd name="T7" fmla="*/ 0 h 46"/>
                <a:gd name="T8" fmla="*/ 6175 w 90"/>
                <a:gd name="T9" fmla="*/ 0 h 46"/>
                <a:gd name="T10" fmla="*/ 0 w 90"/>
                <a:gd name="T11" fmla="*/ 22694 h 46"/>
                <a:gd name="T12" fmla="*/ 6175 w 90"/>
                <a:gd name="T13" fmla="*/ 44986 h 46"/>
                <a:gd name="T14" fmla="*/ 6175 w 90"/>
                <a:gd name="T15" fmla="*/ 44986 h 46"/>
                <a:gd name="T16" fmla="*/ 39845 w 90"/>
                <a:gd name="T17" fmla="*/ 44986 h 46"/>
                <a:gd name="T18" fmla="*/ 44738 w 90"/>
                <a:gd name="T19" fmla="*/ 35119 h 46"/>
                <a:gd name="T20" fmla="*/ 52550 w 90"/>
                <a:gd name="T21" fmla="*/ 35119 h 46"/>
                <a:gd name="T22" fmla="*/ 55000 w 90"/>
                <a:gd name="T23" fmla="*/ 22694 h 4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90" h="46">
                  <a:moveTo>
                    <a:pt x="90" y="23"/>
                  </a:moveTo>
                  <a:cubicBezTo>
                    <a:pt x="90" y="18"/>
                    <a:pt x="88" y="14"/>
                    <a:pt x="86" y="10"/>
                  </a:cubicBezTo>
                  <a:cubicBezTo>
                    <a:pt x="73" y="10"/>
                    <a:pt x="73" y="10"/>
                    <a:pt x="73" y="10"/>
                  </a:cubicBezTo>
                  <a:cubicBezTo>
                    <a:pt x="72" y="4"/>
                    <a:pt x="70" y="0"/>
                    <a:pt x="65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" y="0"/>
                    <a:pt x="0" y="16"/>
                    <a:pt x="0" y="23"/>
                  </a:cubicBezTo>
                  <a:cubicBezTo>
                    <a:pt x="0" y="30"/>
                    <a:pt x="1" y="46"/>
                    <a:pt x="10" y="46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65" y="46"/>
                    <a:pt x="65" y="46"/>
                    <a:pt x="65" y="46"/>
                  </a:cubicBezTo>
                  <a:cubicBezTo>
                    <a:pt x="69" y="46"/>
                    <a:pt x="72" y="42"/>
                    <a:pt x="73" y="36"/>
                  </a:cubicBezTo>
                  <a:cubicBezTo>
                    <a:pt x="86" y="36"/>
                    <a:pt x="86" y="36"/>
                    <a:pt x="86" y="36"/>
                  </a:cubicBezTo>
                  <a:cubicBezTo>
                    <a:pt x="88" y="32"/>
                    <a:pt x="90" y="28"/>
                    <a:pt x="90" y="23"/>
                  </a:cubicBezTo>
                  <a:close/>
                </a:path>
              </a:pathLst>
            </a:custGeom>
            <a:solidFill>
              <a:srgbClr val="5A64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71" name="Freeform 110">
              <a:extLst>
                <a:ext uri="{FF2B5EF4-FFF2-40B4-BE49-F238E27FC236}">
                  <a16:creationId xmlns:a16="http://schemas.microsoft.com/office/drawing/2014/main" id="{67B73A8B-86AF-458A-909E-BF7616CF5D1C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4" y="3200"/>
              <a:ext cx="523" cy="195"/>
            </a:xfrm>
            <a:custGeom>
              <a:avLst/>
              <a:gdLst>
                <a:gd name="T0" fmla="*/ 6186 w 209"/>
                <a:gd name="T1" fmla="*/ 53467 h 73"/>
                <a:gd name="T2" fmla="*/ 72427 w 209"/>
                <a:gd name="T3" fmla="*/ 8714 h 73"/>
                <a:gd name="T4" fmla="*/ 128465 w 209"/>
                <a:gd name="T5" fmla="*/ 28000 h 73"/>
                <a:gd name="T6" fmla="*/ 66346 w 209"/>
                <a:gd name="T7" fmla="*/ 0 h 73"/>
                <a:gd name="T8" fmla="*/ 0 w 209"/>
                <a:gd name="T9" fmla="*/ 45825 h 73"/>
                <a:gd name="T10" fmla="*/ 11096 w 209"/>
                <a:gd name="T11" fmla="*/ 70870 h 73"/>
                <a:gd name="T12" fmla="*/ 6186 w 209"/>
                <a:gd name="T13" fmla="*/ 53467 h 7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9" h="73">
                  <a:moveTo>
                    <a:pt x="10" y="55"/>
                  </a:moveTo>
                  <a:cubicBezTo>
                    <a:pt x="10" y="29"/>
                    <a:pt x="59" y="9"/>
                    <a:pt x="118" y="9"/>
                  </a:cubicBezTo>
                  <a:cubicBezTo>
                    <a:pt x="156" y="9"/>
                    <a:pt x="189" y="17"/>
                    <a:pt x="209" y="29"/>
                  </a:cubicBezTo>
                  <a:cubicBezTo>
                    <a:pt x="193" y="12"/>
                    <a:pt x="154" y="0"/>
                    <a:pt x="108" y="0"/>
                  </a:cubicBezTo>
                  <a:cubicBezTo>
                    <a:pt x="49" y="0"/>
                    <a:pt x="0" y="21"/>
                    <a:pt x="0" y="47"/>
                  </a:cubicBezTo>
                  <a:cubicBezTo>
                    <a:pt x="0" y="57"/>
                    <a:pt x="7" y="65"/>
                    <a:pt x="18" y="73"/>
                  </a:cubicBezTo>
                  <a:cubicBezTo>
                    <a:pt x="13" y="67"/>
                    <a:pt x="10" y="62"/>
                    <a:pt x="10" y="55"/>
                  </a:cubicBezTo>
                  <a:close/>
                </a:path>
              </a:pathLst>
            </a:custGeom>
            <a:solidFill>
              <a:srgbClr val="818B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72" name="Freeform 111">
              <a:extLst>
                <a:ext uri="{FF2B5EF4-FFF2-40B4-BE49-F238E27FC236}">
                  <a16:creationId xmlns:a16="http://schemas.microsoft.com/office/drawing/2014/main" id="{944AF8A2-D74B-4217-B27A-27ABDC9F7519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4" y="3339"/>
              <a:ext cx="278" cy="152"/>
            </a:xfrm>
            <a:custGeom>
              <a:avLst/>
              <a:gdLst>
                <a:gd name="T0" fmla="*/ 66607 w 111"/>
                <a:gd name="T1" fmla="*/ 0 h 57"/>
                <a:gd name="T2" fmla="*/ 0 w 111"/>
                <a:gd name="T3" fmla="*/ 44907 h 57"/>
                <a:gd name="T4" fmla="*/ 66607 w 111"/>
                <a:gd name="T5" fmla="*/ 0 h 5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1" h="57">
                  <a:moveTo>
                    <a:pt x="108" y="0"/>
                  </a:moveTo>
                  <a:cubicBezTo>
                    <a:pt x="108" y="26"/>
                    <a:pt x="60" y="47"/>
                    <a:pt x="0" y="47"/>
                  </a:cubicBezTo>
                  <a:cubicBezTo>
                    <a:pt x="32" y="57"/>
                    <a:pt x="111" y="48"/>
                    <a:pt x="10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73" name="Freeform 112">
              <a:extLst>
                <a:ext uri="{FF2B5EF4-FFF2-40B4-BE49-F238E27FC236}">
                  <a16:creationId xmlns:a16="http://schemas.microsoft.com/office/drawing/2014/main" id="{82867993-6103-4A6A-86DA-E6A3B6EA2B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842" y="3349"/>
              <a:ext cx="152" cy="120"/>
            </a:xfrm>
            <a:custGeom>
              <a:avLst/>
              <a:gdLst>
                <a:gd name="T0" fmla="*/ 32274 w 61"/>
                <a:gd name="T1" fmla="*/ 0 h 45"/>
                <a:gd name="T2" fmla="*/ 0 w 61"/>
                <a:gd name="T3" fmla="*/ 31709 h 45"/>
                <a:gd name="T4" fmla="*/ 32274 w 61"/>
                <a:gd name="T5" fmla="*/ 0 h 4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1" h="45">
                  <a:moveTo>
                    <a:pt x="54" y="0"/>
                  </a:moveTo>
                  <a:cubicBezTo>
                    <a:pt x="54" y="18"/>
                    <a:pt x="30" y="33"/>
                    <a:pt x="0" y="33"/>
                  </a:cubicBezTo>
                  <a:cubicBezTo>
                    <a:pt x="19" y="45"/>
                    <a:pt x="61" y="31"/>
                    <a:pt x="5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74" name="Freeform 113">
              <a:extLst>
                <a:ext uri="{FF2B5EF4-FFF2-40B4-BE49-F238E27FC236}">
                  <a16:creationId xmlns:a16="http://schemas.microsoft.com/office/drawing/2014/main" id="{521365BE-5210-40B8-9652-463B8AC057C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2" y="3155"/>
              <a:ext cx="182" cy="112"/>
            </a:xfrm>
            <a:custGeom>
              <a:avLst/>
              <a:gdLst>
                <a:gd name="T0" fmla="*/ 43735 w 73"/>
                <a:gd name="T1" fmla="*/ 26944 h 42"/>
                <a:gd name="T2" fmla="*/ 0 w 73"/>
                <a:gd name="T3" fmla="*/ 40299 h 42"/>
                <a:gd name="T4" fmla="*/ 43735 w 73"/>
                <a:gd name="T5" fmla="*/ 26944 h 4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3" h="42">
                  <a:moveTo>
                    <a:pt x="73" y="28"/>
                  </a:moveTo>
                  <a:cubicBezTo>
                    <a:pt x="60" y="15"/>
                    <a:pt x="21" y="20"/>
                    <a:pt x="0" y="42"/>
                  </a:cubicBezTo>
                  <a:cubicBezTo>
                    <a:pt x="5" y="20"/>
                    <a:pt x="45" y="0"/>
                    <a:pt x="73" y="28"/>
                  </a:cubicBezTo>
                  <a:close/>
                </a:path>
              </a:pathLst>
            </a:custGeom>
            <a:solidFill>
              <a:srgbClr val="B6BE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75" name="Freeform 114">
              <a:extLst>
                <a:ext uri="{FF2B5EF4-FFF2-40B4-BE49-F238E27FC236}">
                  <a16:creationId xmlns:a16="http://schemas.microsoft.com/office/drawing/2014/main" id="{89C69D98-A7EC-4962-BEAE-3514137F3720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9" y="3296"/>
              <a:ext cx="108" cy="59"/>
            </a:xfrm>
            <a:custGeom>
              <a:avLst/>
              <a:gdLst>
                <a:gd name="T0" fmla="*/ 27093 w 43"/>
                <a:gd name="T1" fmla="*/ 0 h 22"/>
                <a:gd name="T2" fmla="*/ 27093 w 43"/>
                <a:gd name="T3" fmla="*/ 0 h 22"/>
                <a:gd name="T4" fmla="*/ 7002 w 43"/>
                <a:gd name="T5" fmla="*/ 0 h 22"/>
                <a:gd name="T6" fmla="*/ 0 w 43"/>
                <a:gd name="T7" fmla="*/ 11127 h 22"/>
                <a:gd name="T8" fmla="*/ 7002 w 43"/>
                <a:gd name="T9" fmla="*/ 21929 h 22"/>
                <a:gd name="T10" fmla="*/ 27093 w 43"/>
                <a:gd name="T11" fmla="*/ 21929 h 22"/>
                <a:gd name="T12" fmla="*/ 27093 w 43"/>
                <a:gd name="T13" fmla="*/ 21929 h 22"/>
                <a:gd name="T14" fmla="*/ 25907 w 43"/>
                <a:gd name="T15" fmla="*/ 11127 h 22"/>
                <a:gd name="T16" fmla="*/ 27093 w 43"/>
                <a:gd name="T17" fmla="*/ 0 h 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3" h="22">
                  <a:moveTo>
                    <a:pt x="43" y="0"/>
                  </a:moveTo>
                  <a:cubicBezTo>
                    <a:pt x="43" y="0"/>
                    <a:pt x="43" y="0"/>
                    <a:pt x="43" y="0"/>
                  </a:cubicBezTo>
                  <a:cubicBezTo>
                    <a:pt x="22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17"/>
                    <a:pt x="5" y="22"/>
                    <a:pt x="11" y="22"/>
                  </a:cubicBezTo>
                  <a:cubicBezTo>
                    <a:pt x="11" y="22"/>
                    <a:pt x="22" y="22"/>
                    <a:pt x="43" y="22"/>
                  </a:cubicBezTo>
                  <a:cubicBezTo>
                    <a:pt x="43" y="22"/>
                    <a:pt x="43" y="22"/>
                    <a:pt x="43" y="22"/>
                  </a:cubicBezTo>
                  <a:cubicBezTo>
                    <a:pt x="42" y="22"/>
                    <a:pt x="41" y="17"/>
                    <a:pt x="41" y="11"/>
                  </a:cubicBezTo>
                  <a:cubicBezTo>
                    <a:pt x="41" y="5"/>
                    <a:pt x="42" y="0"/>
                    <a:pt x="43" y="0"/>
                  </a:cubicBezTo>
                  <a:close/>
                </a:path>
              </a:pathLst>
            </a:custGeom>
            <a:solidFill>
              <a:srgbClr val="9CA8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76" name="Freeform 115">
              <a:extLst>
                <a:ext uri="{FF2B5EF4-FFF2-40B4-BE49-F238E27FC236}">
                  <a16:creationId xmlns:a16="http://schemas.microsoft.com/office/drawing/2014/main" id="{22DE7E80-578F-40FB-A6A1-CCBDED230A1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9" y="3301"/>
              <a:ext cx="90" cy="43"/>
            </a:xfrm>
            <a:custGeom>
              <a:avLst/>
              <a:gdLst>
                <a:gd name="T0" fmla="*/ 1958 w 36"/>
                <a:gd name="T1" fmla="*/ 13204 h 16"/>
                <a:gd name="T2" fmla="*/ 6845 w 36"/>
                <a:gd name="T3" fmla="*/ 4913 h 16"/>
                <a:gd name="T4" fmla="*/ 21488 w 36"/>
                <a:gd name="T5" fmla="*/ 1148 h 16"/>
                <a:gd name="T6" fmla="*/ 21488 w 36"/>
                <a:gd name="T7" fmla="*/ 1148 h 16"/>
                <a:gd name="T8" fmla="*/ 19063 w 36"/>
                <a:gd name="T9" fmla="*/ 0 h 16"/>
                <a:gd name="T10" fmla="*/ 4425 w 36"/>
                <a:gd name="T11" fmla="*/ 0 h 16"/>
                <a:gd name="T12" fmla="*/ 0 w 36"/>
                <a:gd name="T13" fmla="*/ 9121 h 16"/>
                <a:gd name="T14" fmla="*/ 2470 w 36"/>
                <a:gd name="T15" fmla="*/ 16286 h 16"/>
                <a:gd name="T16" fmla="*/ 1958 w 36"/>
                <a:gd name="T17" fmla="*/ 13204 h 1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6" h="16">
                  <a:moveTo>
                    <a:pt x="3" y="13"/>
                  </a:moveTo>
                  <a:cubicBezTo>
                    <a:pt x="3" y="8"/>
                    <a:pt x="7" y="6"/>
                    <a:pt x="11" y="5"/>
                  </a:cubicBezTo>
                  <a:cubicBezTo>
                    <a:pt x="11" y="5"/>
                    <a:pt x="24" y="1"/>
                    <a:pt x="35" y="1"/>
                  </a:cubicBezTo>
                  <a:cubicBezTo>
                    <a:pt x="36" y="0"/>
                    <a:pt x="35" y="1"/>
                    <a:pt x="35" y="1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15" y="0"/>
                    <a:pt x="7" y="0"/>
                    <a:pt x="7" y="0"/>
                  </a:cubicBezTo>
                  <a:cubicBezTo>
                    <a:pt x="3" y="0"/>
                    <a:pt x="0" y="4"/>
                    <a:pt x="0" y="9"/>
                  </a:cubicBezTo>
                  <a:cubicBezTo>
                    <a:pt x="0" y="12"/>
                    <a:pt x="1" y="15"/>
                    <a:pt x="4" y="16"/>
                  </a:cubicBezTo>
                  <a:cubicBezTo>
                    <a:pt x="3" y="15"/>
                    <a:pt x="3" y="14"/>
                    <a:pt x="3" y="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77" name="Freeform 116">
              <a:extLst>
                <a:ext uri="{FF2B5EF4-FFF2-40B4-BE49-F238E27FC236}">
                  <a16:creationId xmlns:a16="http://schemas.microsoft.com/office/drawing/2014/main" id="{B63B9A0C-D6DE-447C-BD2C-6083AFD783B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4" y="3248"/>
              <a:ext cx="423" cy="155"/>
            </a:xfrm>
            <a:custGeom>
              <a:avLst/>
              <a:gdLst>
                <a:gd name="T0" fmla="*/ 4906 w 169"/>
                <a:gd name="T1" fmla="*/ 56420 h 58"/>
                <a:gd name="T2" fmla="*/ 4906 w 169"/>
                <a:gd name="T3" fmla="*/ 56420 h 58"/>
                <a:gd name="T4" fmla="*/ 0 w 169"/>
                <a:gd name="T5" fmla="*/ 28360 h 58"/>
                <a:gd name="T6" fmla="*/ 4906 w 169"/>
                <a:gd name="T7" fmla="*/ 0 h 58"/>
                <a:gd name="T8" fmla="*/ 4906 w 169"/>
                <a:gd name="T9" fmla="*/ 0 h 58"/>
                <a:gd name="T10" fmla="*/ 98319 w 169"/>
                <a:gd name="T11" fmla="*/ 0 h 58"/>
                <a:gd name="T12" fmla="*/ 99102 w 169"/>
                <a:gd name="T13" fmla="*/ 0 h 58"/>
                <a:gd name="T14" fmla="*/ 104040 w 169"/>
                <a:gd name="T15" fmla="*/ 28360 h 58"/>
                <a:gd name="T16" fmla="*/ 99102 w 169"/>
                <a:gd name="T17" fmla="*/ 56420 h 58"/>
                <a:gd name="T18" fmla="*/ 98319 w 169"/>
                <a:gd name="T19" fmla="*/ 56420 h 58"/>
                <a:gd name="T20" fmla="*/ 4906 w 169"/>
                <a:gd name="T21" fmla="*/ 56420 h 5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69" h="58">
                  <a:moveTo>
                    <a:pt x="8" y="58"/>
                  </a:moveTo>
                  <a:cubicBezTo>
                    <a:pt x="8" y="58"/>
                    <a:pt x="8" y="58"/>
                    <a:pt x="8" y="58"/>
                  </a:cubicBezTo>
                  <a:cubicBezTo>
                    <a:pt x="3" y="58"/>
                    <a:pt x="0" y="45"/>
                    <a:pt x="0" y="29"/>
                  </a:cubicBezTo>
                  <a:cubicBezTo>
                    <a:pt x="0" y="13"/>
                    <a:pt x="3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60" y="0"/>
                    <a:pt x="160" y="0"/>
                    <a:pt x="160" y="0"/>
                  </a:cubicBezTo>
                  <a:cubicBezTo>
                    <a:pt x="161" y="0"/>
                    <a:pt x="161" y="0"/>
                    <a:pt x="161" y="0"/>
                  </a:cubicBezTo>
                  <a:cubicBezTo>
                    <a:pt x="165" y="0"/>
                    <a:pt x="169" y="13"/>
                    <a:pt x="169" y="29"/>
                  </a:cubicBezTo>
                  <a:cubicBezTo>
                    <a:pt x="169" y="45"/>
                    <a:pt x="165" y="58"/>
                    <a:pt x="161" y="58"/>
                  </a:cubicBezTo>
                  <a:cubicBezTo>
                    <a:pt x="160" y="58"/>
                    <a:pt x="160" y="58"/>
                    <a:pt x="160" y="58"/>
                  </a:cubicBezTo>
                  <a:lnTo>
                    <a:pt x="8" y="58"/>
                  </a:lnTo>
                  <a:close/>
                </a:path>
              </a:pathLst>
            </a:custGeom>
            <a:solidFill>
              <a:srgbClr val="B0CF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78" name="Freeform 117">
              <a:extLst>
                <a:ext uri="{FF2B5EF4-FFF2-40B4-BE49-F238E27FC236}">
                  <a16:creationId xmlns:a16="http://schemas.microsoft.com/office/drawing/2014/main" id="{C24DE38E-9147-4543-868B-1322D337BF7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4" y="3256"/>
              <a:ext cx="403" cy="147"/>
            </a:xfrm>
            <a:custGeom>
              <a:avLst/>
              <a:gdLst>
                <a:gd name="T0" fmla="*/ 95431 w 161"/>
                <a:gd name="T1" fmla="*/ 0 h 55"/>
                <a:gd name="T2" fmla="*/ 6198 w 161"/>
                <a:gd name="T3" fmla="*/ 5864 h 55"/>
                <a:gd name="T4" fmla="*/ 0 w 161"/>
                <a:gd name="T5" fmla="*/ 32038 h 55"/>
                <a:gd name="T6" fmla="*/ 1304 w 161"/>
                <a:gd name="T7" fmla="*/ 53575 h 55"/>
                <a:gd name="T8" fmla="*/ 93426 w 161"/>
                <a:gd name="T9" fmla="*/ 53575 h 55"/>
                <a:gd name="T10" fmla="*/ 94209 w 161"/>
                <a:gd name="T11" fmla="*/ 53575 h 55"/>
                <a:gd name="T12" fmla="*/ 99166 w 161"/>
                <a:gd name="T13" fmla="*/ 25110 h 55"/>
                <a:gd name="T14" fmla="*/ 95431 w 161"/>
                <a:gd name="T15" fmla="*/ 0 h 5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1" h="55">
                  <a:moveTo>
                    <a:pt x="155" y="0"/>
                  </a:moveTo>
                  <a:cubicBezTo>
                    <a:pt x="155" y="0"/>
                    <a:pt x="19" y="6"/>
                    <a:pt x="10" y="6"/>
                  </a:cubicBezTo>
                  <a:cubicBezTo>
                    <a:pt x="2" y="6"/>
                    <a:pt x="0" y="17"/>
                    <a:pt x="0" y="33"/>
                  </a:cubicBezTo>
                  <a:cubicBezTo>
                    <a:pt x="0" y="42"/>
                    <a:pt x="1" y="49"/>
                    <a:pt x="2" y="55"/>
                  </a:cubicBezTo>
                  <a:cubicBezTo>
                    <a:pt x="152" y="55"/>
                    <a:pt x="152" y="55"/>
                    <a:pt x="152" y="55"/>
                  </a:cubicBezTo>
                  <a:cubicBezTo>
                    <a:pt x="153" y="55"/>
                    <a:pt x="153" y="55"/>
                    <a:pt x="153" y="55"/>
                  </a:cubicBezTo>
                  <a:cubicBezTo>
                    <a:pt x="157" y="55"/>
                    <a:pt x="161" y="42"/>
                    <a:pt x="161" y="26"/>
                  </a:cubicBezTo>
                  <a:cubicBezTo>
                    <a:pt x="161" y="17"/>
                    <a:pt x="157" y="5"/>
                    <a:pt x="155" y="0"/>
                  </a:cubicBezTo>
                  <a:close/>
                </a:path>
              </a:pathLst>
            </a:custGeom>
            <a:solidFill>
              <a:srgbClr val="E6E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79" name="Freeform 118">
              <a:extLst>
                <a:ext uri="{FF2B5EF4-FFF2-40B4-BE49-F238E27FC236}">
                  <a16:creationId xmlns:a16="http://schemas.microsoft.com/office/drawing/2014/main" id="{30181D35-9E41-4951-AD5F-3FAD7B441CD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4" y="3277"/>
              <a:ext cx="163" cy="96"/>
            </a:xfrm>
            <a:custGeom>
              <a:avLst/>
              <a:gdLst>
                <a:gd name="T0" fmla="*/ 3283 w 65"/>
                <a:gd name="T1" fmla="*/ 34531 h 36"/>
                <a:gd name="T2" fmla="*/ 3283 w 65"/>
                <a:gd name="T3" fmla="*/ 34531 h 36"/>
                <a:gd name="T4" fmla="*/ 0 w 65"/>
                <a:gd name="T5" fmla="*/ 17237 h 36"/>
                <a:gd name="T6" fmla="*/ 3283 w 65"/>
                <a:gd name="T7" fmla="*/ 0 h 36"/>
                <a:gd name="T8" fmla="*/ 3283 w 65"/>
                <a:gd name="T9" fmla="*/ 0 h 36"/>
                <a:gd name="T10" fmla="*/ 37297 w 65"/>
                <a:gd name="T11" fmla="*/ 0 h 36"/>
                <a:gd name="T12" fmla="*/ 37297 w 65"/>
                <a:gd name="T13" fmla="*/ 0 h 36"/>
                <a:gd name="T14" fmla="*/ 40574 w 65"/>
                <a:gd name="T15" fmla="*/ 17237 h 36"/>
                <a:gd name="T16" fmla="*/ 37297 w 65"/>
                <a:gd name="T17" fmla="*/ 34531 h 36"/>
                <a:gd name="T18" fmla="*/ 37297 w 65"/>
                <a:gd name="T19" fmla="*/ 34531 h 36"/>
                <a:gd name="T20" fmla="*/ 3283 w 65"/>
                <a:gd name="T21" fmla="*/ 34531 h 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5" h="36">
                  <a:moveTo>
                    <a:pt x="5" y="36"/>
                  </a:moveTo>
                  <a:cubicBezTo>
                    <a:pt x="5" y="36"/>
                    <a:pt x="5" y="36"/>
                    <a:pt x="5" y="36"/>
                  </a:cubicBezTo>
                  <a:cubicBezTo>
                    <a:pt x="2" y="36"/>
                    <a:pt x="0" y="28"/>
                    <a:pt x="0" y="18"/>
                  </a:cubicBezTo>
                  <a:cubicBezTo>
                    <a:pt x="0" y="8"/>
                    <a:pt x="2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3" y="0"/>
                    <a:pt x="65" y="8"/>
                    <a:pt x="65" y="18"/>
                  </a:cubicBezTo>
                  <a:cubicBezTo>
                    <a:pt x="65" y="28"/>
                    <a:pt x="63" y="36"/>
                    <a:pt x="60" y="36"/>
                  </a:cubicBezTo>
                  <a:cubicBezTo>
                    <a:pt x="60" y="36"/>
                    <a:pt x="60" y="36"/>
                    <a:pt x="60" y="36"/>
                  </a:cubicBezTo>
                  <a:lnTo>
                    <a:pt x="5" y="36"/>
                  </a:lnTo>
                  <a:close/>
                </a:path>
              </a:pathLst>
            </a:custGeom>
            <a:solidFill>
              <a:srgbClr val="40B5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80" name="Freeform 119">
              <a:extLst>
                <a:ext uri="{FF2B5EF4-FFF2-40B4-BE49-F238E27FC236}">
                  <a16:creationId xmlns:a16="http://schemas.microsoft.com/office/drawing/2014/main" id="{6CB09C89-7557-4EA5-8626-B464E4442D0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4" y="3301"/>
              <a:ext cx="53" cy="46"/>
            </a:xfrm>
            <a:custGeom>
              <a:avLst/>
              <a:gdLst>
                <a:gd name="T0" fmla="*/ 12377 w 21"/>
                <a:gd name="T1" fmla="*/ 0 h 17"/>
                <a:gd name="T2" fmla="*/ 12377 w 21"/>
                <a:gd name="T3" fmla="*/ 0 h 17"/>
                <a:gd name="T4" fmla="*/ 0 w 21"/>
                <a:gd name="T5" fmla="*/ 0 h 17"/>
                <a:gd name="T6" fmla="*/ 803 w 21"/>
                <a:gd name="T7" fmla="*/ 9430 h 17"/>
                <a:gd name="T8" fmla="*/ 0 w 21"/>
                <a:gd name="T9" fmla="*/ 18010 h 17"/>
                <a:gd name="T10" fmla="*/ 12377 w 21"/>
                <a:gd name="T11" fmla="*/ 18010 h 17"/>
                <a:gd name="T12" fmla="*/ 12377 w 21"/>
                <a:gd name="T13" fmla="*/ 18010 h 17"/>
                <a:gd name="T14" fmla="*/ 13714 w 21"/>
                <a:gd name="T15" fmla="*/ 9430 h 17"/>
                <a:gd name="T16" fmla="*/ 12377 w 21"/>
                <a:gd name="T17" fmla="*/ 0 h 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1" h="17"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3"/>
                    <a:pt x="1" y="6"/>
                    <a:pt x="1" y="9"/>
                  </a:cubicBezTo>
                  <a:cubicBezTo>
                    <a:pt x="1" y="12"/>
                    <a:pt x="1" y="15"/>
                    <a:pt x="0" y="17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20" y="15"/>
                    <a:pt x="21" y="12"/>
                    <a:pt x="21" y="9"/>
                  </a:cubicBezTo>
                  <a:cubicBezTo>
                    <a:pt x="21" y="6"/>
                    <a:pt x="20" y="3"/>
                    <a:pt x="19" y="0"/>
                  </a:cubicBezTo>
                  <a:close/>
                </a:path>
              </a:pathLst>
            </a:custGeom>
            <a:solidFill>
              <a:srgbClr val="0096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81" name="Freeform 120">
              <a:extLst>
                <a:ext uri="{FF2B5EF4-FFF2-40B4-BE49-F238E27FC236}">
                  <a16:creationId xmlns:a16="http://schemas.microsoft.com/office/drawing/2014/main" id="{B85CAA98-B865-4724-A84E-C1E7A7CC742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2" y="3381"/>
              <a:ext cx="957" cy="131"/>
            </a:xfrm>
            <a:custGeom>
              <a:avLst/>
              <a:gdLst>
                <a:gd name="T0" fmla="*/ 0 w 383"/>
                <a:gd name="T1" fmla="*/ 0 h 49"/>
                <a:gd name="T2" fmla="*/ 153777 w 383"/>
                <a:gd name="T3" fmla="*/ 41941 h 49"/>
                <a:gd name="T4" fmla="*/ 219078 w 383"/>
                <a:gd name="T5" fmla="*/ 47810 h 49"/>
                <a:gd name="T6" fmla="*/ 232868 w 383"/>
                <a:gd name="T7" fmla="*/ 41941 h 49"/>
                <a:gd name="T8" fmla="*/ 135102 w 383"/>
                <a:gd name="T9" fmla="*/ 32084 h 49"/>
                <a:gd name="T10" fmla="*/ 0 w 383"/>
                <a:gd name="T11" fmla="*/ 0 h 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83" h="49">
                  <a:moveTo>
                    <a:pt x="0" y="0"/>
                  </a:moveTo>
                  <a:cubicBezTo>
                    <a:pt x="30" y="5"/>
                    <a:pt x="193" y="38"/>
                    <a:pt x="253" y="43"/>
                  </a:cubicBezTo>
                  <a:cubicBezTo>
                    <a:pt x="313" y="49"/>
                    <a:pt x="360" y="49"/>
                    <a:pt x="360" y="49"/>
                  </a:cubicBezTo>
                  <a:cubicBezTo>
                    <a:pt x="383" y="43"/>
                    <a:pt x="383" y="43"/>
                    <a:pt x="383" y="43"/>
                  </a:cubicBezTo>
                  <a:cubicBezTo>
                    <a:pt x="383" y="43"/>
                    <a:pt x="248" y="36"/>
                    <a:pt x="222" y="33"/>
                  </a:cubicBezTo>
                  <a:cubicBezTo>
                    <a:pt x="196" y="3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B6BE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82" name="Freeform 121">
              <a:extLst>
                <a:ext uri="{FF2B5EF4-FFF2-40B4-BE49-F238E27FC236}">
                  <a16:creationId xmlns:a16="http://schemas.microsoft.com/office/drawing/2014/main" id="{0A28ECCA-41E9-46E9-B7BC-7B5E42D13D7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2" y="3141"/>
              <a:ext cx="340" cy="198"/>
            </a:xfrm>
            <a:custGeom>
              <a:avLst/>
              <a:gdLst>
                <a:gd name="T0" fmla="*/ 14658 w 136"/>
                <a:gd name="T1" fmla="*/ 72679 h 74"/>
                <a:gd name="T2" fmla="*/ 83020 w 136"/>
                <a:gd name="T3" fmla="*/ 15786 h 74"/>
                <a:gd name="T4" fmla="*/ 14658 w 136"/>
                <a:gd name="T5" fmla="*/ 72679 h 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6" h="74">
                  <a:moveTo>
                    <a:pt x="24" y="74"/>
                  </a:moveTo>
                  <a:cubicBezTo>
                    <a:pt x="18" y="52"/>
                    <a:pt x="44" y="16"/>
                    <a:pt x="136" y="16"/>
                  </a:cubicBezTo>
                  <a:cubicBezTo>
                    <a:pt x="74" y="0"/>
                    <a:pt x="0" y="30"/>
                    <a:pt x="24" y="74"/>
                  </a:cubicBezTo>
                  <a:close/>
                </a:path>
              </a:pathLst>
            </a:custGeom>
            <a:solidFill>
              <a:srgbClr val="B6BE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83" name="Freeform 122">
              <a:extLst>
                <a:ext uri="{FF2B5EF4-FFF2-40B4-BE49-F238E27FC236}">
                  <a16:creationId xmlns:a16="http://schemas.microsoft.com/office/drawing/2014/main" id="{F1440478-68CC-47C6-928F-66CA5A1F084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2" y="3317"/>
              <a:ext cx="55" cy="32"/>
            </a:xfrm>
            <a:custGeom>
              <a:avLst/>
              <a:gdLst>
                <a:gd name="T0" fmla="*/ 0 w 22"/>
                <a:gd name="T1" fmla="*/ 11469 h 12"/>
                <a:gd name="T2" fmla="*/ 13488 w 22"/>
                <a:gd name="T3" fmla="*/ 11469 h 12"/>
                <a:gd name="T4" fmla="*/ 13020 w 22"/>
                <a:gd name="T5" fmla="*/ 0 h 12"/>
                <a:gd name="T6" fmla="*/ 0 w 22"/>
                <a:gd name="T7" fmla="*/ 11469 h 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2" h="12">
                  <a:moveTo>
                    <a:pt x="0" y="12"/>
                  </a:moveTo>
                  <a:cubicBezTo>
                    <a:pt x="22" y="12"/>
                    <a:pt x="22" y="12"/>
                    <a:pt x="22" y="12"/>
                  </a:cubicBezTo>
                  <a:cubicBezTo>
                    <a:pt x="21" y="8"/>
                    <a:pt x="20" y="3"/>
                    <a:pt x="21" y="0"/>
                  </a:cubicBezTo>
                  <a:cubicBezTo>
                    <a:pt x="19" y="5"/>
                    <a:pt x="9" y="11"/>
                    <a:pt x="0" y="12"/>
                  </a:cubicBezTo>
                  <a:close/>
                </a:path>
              </a:pathLst>
            </a:custGeom>
            <a:solidFill>
              <a:srgbClr val="727E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84" name="Freeform 123">
              <a:extLst>
                <a:ext uri="{FF2B5EF4-FFF2-40B4-BE49-F238E27FC236}">
                  <a16:creationId xmlns:a16="http://schemas.microsoft.com/office/drawing/2014/main" id="{9030F1D9-B500-43AC-A2BB-C35A9AEFA67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7" y="3301"/>
              <a:ext cx="172" cy="46"/>
            </a:xfrm>
            <a:custGeom>
              <a:avLst/>
              <a:gdLst>
                <a:gd name="T0" fmla="*/ 2897 w 69"/>
                <a:gd name="T1" fmla="*/ 5528 h 17"/>
                <a:gd name="T2" fmla="*/ 41278 w 69"/>
                <a:gd name="T3" fmla="*/ 1185 h 17"/>
                <a:gd name="T4" fmla="*/ 3547 w 69"/>
                <a:gd name="T5" fmla="*/ 1185 h 17"/>
                <a:gd name="T6" fmla="*/ 1162 w 69"/>
                <a:gd name="T7" fmla="*/ 1185 h 17"/>
                <a:gd name="T8" fmla="*/ 1162 w 69"/>
                <a:gd name="T9" fmla="*/ 18010 h 17"/>
                <a:gd name="T10" fmla="*/ 2897 w 69"/>
                <a:gd name="T11" fmla="*/ 5528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9" h="17">
                  <a:moveTo>
                    <a:pt x="5" y="5"/>
                  </a:moveTo>
                  <a:cubicBezTo>
                    <a:pt x="8" y="3"/>
                    <a:pt x="51" y="2"/>
                    <a:pt x="69" y="1"/>
                  </a:cubicBezTo>
                  <a:cubicBezTo>
                    <a:pt x="69" y="1"/>
                    <a:pt x="9" y="1"/>
                    <a:pt x="6" y="1"/>
                  </a:cubicBezTo>
                  <a:cubicBezTo>
                    <a:pt x="3" y="1"/>
                    <a:pt x="3" y="0"/>
                    <a:pt x="2" y="1"/>
                  </a:cubicBezTo>
                  <a:cubicBezTo>
                    <a:pt x="0" y="5"/>
                    <a:pt x="0" y="11"/>
                    <a:pt x="2" y="17"/>
                  </a:cubicBezTo>
                  <a:cubicBezTo>
                    <a:pt x="1" y="13"/>
                    <a:pt x="2" y="7"/>
                    <a:pt x="5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85" name="Freeform 124">
              <a:extLst>
                <a:ext uri="{FF2B5EF4-FFF2-40B4-BE49-F238E27FC236}">
                  <a16:creationId xmlns:a16="http://schemas.microsoft.com/office/drawing/2014/main" id="{CB4CE5D5-C7F9-4551-B0E0-2DE59F1EF39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9" y="3285"/>
              <a:ext cx="133" cy="62"/>
            </a:xfrm>
            <a:custGeom>
              <a:avLst/>
              <a:gdLst>
                <a:gd name="T0" fmla="*/ 12449 w 53"/>
                <a:gd name="T1" fmla="*/ 7230 h 23"/>
                <a:gd name="T2" fmla="*/ 1310 w 53"/>
                <a:gd name="T3" fmla="*/ 23762 h 23"/>
                <a:gd name="T4" fmla="*/ 3287 w 53"/>
                <a:gd name="T5" fmla="*/ 0 h 23"/>
                <a:gd name="T6" fmla="*/ 33230 w 53"/>
                <a:gd name="T7" fmla="*/ 0 h 23"/>
                <a:gd name="T8" fmla="*/ 12449 w 53"/>
                <a:gd name="T9" fmla="*/ 7230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3" h="23">
                  <a:moveTo>
                    <a:pt x="20" y="7"/>
                  </a:moveTo>
                  <a:cubicBezTo>
                    <a:pt x="14" y="10"/>
                    <a:pt x="3" y="16"/>
                    <a:pt x="2" y="23"/>
                  </a:cubicBezTo>
                  <a:cubicBezTo>
                    <a:pt x="0" y="14"/>
                    <a:pt x="3" y="4"/>
                    <a:pt x="5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48" y="0"/>
                    <a:pt x="26" y="4"/>
                    <a:pt x="20" y="7"/>
                  </a:cubicBezTo>
                  <a:close/>
                </a:path>
              </a:pathLst>
            </a:custGeom>
            <a:solidFill>
              <a:srgbClr val="A5D6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86" name="Freeform 125">
              <a:extLst>
                <a:ext uri="{FF2B5EF4-FFF2-40B4-BE49-F238E27FC236}">
                  <a16:creationId xmlns:a16="http://schemas.microsoft.com/office/drawing/2014/main" id="{3C48A0AA-DD4B-4CF3-A3AB-324C555DEC5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9" y="3299"/>
              <a:ext cx="130" cy="66"/>
            </a:xfrm>
            <a:custGeom>
              <a:avLst/>
              <a:gdLst>
                <a:gd name="T0" fmla="*/ 23250 w 52"/>
                <a:gd name="T1" fmla="*/ 14240 h 25"/>
                <a:gd name="T2" fmla="*/ 0 w 52"/>
                <a:gd name="T3" fmla="*/ 22303 h 25"/>
                <a:gd name="T4" fmla="*/ 29300 w 52"/>
                <a:gd name="T5" fmla="*/ 22303 h 25"/>
                <a:gd name="T6" fmla="*/ 30595 w 52"/>
                <a:gd name="T7" fmla="*/ 0 h 25"/>
                <a:gd name="T8" fmla="*/ 23250 w 52"/>
                <a:gd name="T9" fmla="*/ 14240 h 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2" h="25">
                  <a:moveTo>
                    <a:pt x="38" y="16"/>
                  </a:moveTo>
                  <a:cubicBezTo>
                    <a:pt x="27" y="23"/>
                    <a:pt x="10" y="25"/>
                    <a:pt x="0" y="25"/>
                  </a:cubicBezTo>
                  <a:cubicBezTo>
                    <a:pt x="48" y="25"/>
                    <a:pt x="48" y="25"/>
                    <a:pt x="48" y="25"/>
                  </a:cubicBezTo>
                  <a:cubicBezTo>
                    <a:pt x="52" y="20"/>
                    <a:pt x="52" y="6"/>
                    <a:pt x="50" y="0"/>
                  </a:cubicBezTo>
                  <a:cubicBezTo>
                    <a:pt x="49" y="4"/>
                    <a:pt x="45" y="12"/>
                    <a:pt x="38" y="16"/>
                  </a:cubicBezTo>
                  <a:close/>
                </a:path>
              </a:pathLst>
            </a:custGeom>
            <a:solidFill>
              <a:srgbClr val="0096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87" name="Freeform 126">
              <a:extLst>
                <a:ext uri="{FF2B5EF4-FFF2-40B4-BE49-F238E27FC236}">
                  <a16:creationId xmlns:a16="http://schemas.microsoft.com/office/drawing/2014/main" id="{883E90EF-E926-4095-913F-DC88FF5A361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7" y="3285"/>
              <a:ext cx="65" cy="30"/>
            </a:xfrm>
            <a:custGeom>
              <a:avLst/>
              <a:gdLst>
                <a:gd name="T0" fmla="*/ 0 w 26"/>
                <a:gd name="T1" fmla="*/ 12393 h 11"/>
                <a:gd name="T2" fmla="*/ 3720 w 26"/>
                <a:gd name="T3" fmla="*/ 1219 h 11"/>
                <a:gd name="T4" fmla="*/ 15938 w 26"/>
                <a:gd name="T5" fmla="*/ 1219 h 11"/>
                <a:gd name="T6" fmla="*/ 7345 w 26"/>
                <a:gd name="T7" fmla="*/ 3325 h 11"/>
                <a:gd name="T8" fmla="*/ 1300 w 26"/>
                <a:gd name="T9" fmla="*/ 10241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" h="11">
                  <a:moveTo>
                    <a:pt x="0" y="11"/>
                  </a:moveTo>
                  <a:cubicBezTo>
                    <a:pt x="2" y="6"/>
                    <a:pt x="1" y="2"/>
                    <a:pt x="6" y="1"/>
                  </a:cubicBezTo>
                  <a:cubicBezTo>
                    <a:pt x="13" y="0"/>
                    <a:pt x="19" y="1"/>
                    <a:pt x="26" y="1"/>
                  </a:cubicBezTo>
                  <a:cubicBezTo>
                    <a:pt x="21" y="1"/>
                    <a:pt x="16" y="2"/>
                    <a:pt x="12" y="3"/>
                  </a:cubicBezTo>
                  <a:cubicBezTo>
                    <a:pt x="9" y="4"/>
                    <a:pt x="3" y="6"/>
                    <a:pt x="2" y="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88" name="Freeform 127">
              <a:extLst>
                <a:ext uri="{FF2B5EF4-FFF2-40B4-BE49-F238E27FC236}">
                  <a16:creationId xmlns:a16="http://schemas.microsoft.com/office/drawing/2014/main" id="{25243B9B-1040-4BC7-AC97-EB397BD8B2C3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2" y="3149"/>
              <a:ext cx="107" cy="131"/>
            </a:xfrm>
            <a:custGeom>
              <a:avLst/>
              <a:gdLst>
                <a:gd name="T0" fmla="*/ 25374 w 43"/>
                <a:gd name="T1" fmla="*/ 0 h 49"/>
                <a:gd name="T2" fmla="*/ 6408 w 43"/>
                <a:gd name="T3" fmla="*/ 0 h 49"/>
                <a:gd name="T4" fmla="*/ 0 w 43"/>
                <a:gd name="T5" fmla="*/ 8734 h 49"/>
                <a:gd name="T6" fmla="*/ 1615 w 43"/>
                <a:gd name="T7" fmla="*/ 47810 h 49"/>
                <a:gd name="T8" fmla="*/ 2879 w 43"/>
                <a:gd name="T9" fmla="*/ 10678 h 49"/>
                <a:gd name="T10" fmla="*/ 25374 w 43"/>
                <a:gd name="T11" fmla="*/ 0 h 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3" h="49">
                  <a:moveTo>
                    <a:pt x="43" y="0"/>
                  </a:moveTo>
                  <a:cubicBezTo>
                    <a:pt x="28" y="0"/>
                    <a:pt x="16" y="0"/>
                    <a:pt x="11" y="0"/>
                  </a:cubicBezTo>
                  <a:cubicBezTo>
                    <a:pt x="5" y="0"/>
                    <a:pt x="0" y="5"/>
                    <a:pt x="0" y="9"/>
                  </a:cubicBezTo>
                  <a:cubicBezTo>
                    <a:pt x="0" y="14"/>
                    <a:pt x="3" y="31"/>
                    <a:pt x="3" y="49"/>
                  </a:cubicBezTo>
                  <a:cubicBezTo>
                    <a:pt x="5" y="39"/>
                    <a:pt x="2" y="20"/>
                    <a:pt x="5" y="11"/>
                  </a:cubicBezTo>
                  <a:cubicBezTo>
                    <a:pt x="8" y="3"/>
                    <a:pt x="25" y="1"/>
                    <a:pt x="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89" name="Freeform 128">
              <a:extLst>
                <a:ext uri="{FF2B5EF4-FFF2-40B4-BE49-F238E27FC236}">
                  <a16:creationId xmlns:a16="http://schemas.microsoft.com/office/drawing/2014/main" id="{870141D2-E204-4713-A06A-35CFBA43A443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9" y="3333"/>
              <a:ext cx="815" cy="182"/>
            </a:xfrm>
            <a:custGeom>
              <a:avLst/>
              <a:gdLst>
                <a:gd name="T0" fmla="*/ 0 w 326"/>
                <a:gd name="T1" fmla="*/ 66858 h 68"/>
                <a:gd name="T2" fmla="*/ 189270 w 326"/>
                <a:gd name="T3" fmla="*/ 66858 h 68"/>
                <a:gd name="T4" fmla="*/ 189970 w 326"/>
                <a:gd name="T5" fmla="*/ 65782 h 68"/>
                <a:gd name="T6" fmla="*/ 199033 w 326"/>
                <a:gd name="T7" fmla="*/ 0 h 68"/>
                <a:gd name="T8" fmla="*/ 181958 w 326"/>
                <a:gd name="T9" fmla="*/ 59881 h 68"/>
                <a:gd name="T10" fmla="*/ 42783 w 326"/>
                <a:gd name="T11" fmla="*/ 65782 h 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6" h="68">
                  <a:moveTo>
                    <a:pt x="0" y="68"/>
                  </a:moveTo>
                  <a:cubicBezTo>
                    <a:pt x="310" y="68"/>
                    <a:pt x="310" y="68"/>
                    <a:pt x="310" y="68"/>
                  </a:cubicBezTo>
                  <a:cubicBezTo>
                    <a:pt x="311" y="67"/>
                    <a:pt x="311" y="67"/>
                    <a:pt x="311" y="67"/>
                  </a:cubicBezTo>
                  <a:cubicBezTo>
                    <a:pt x="321" y="67"/>
                    <a:pt x="326" y="39"/>
                    <a:pt x="326" y="0"/>
                  </a:cubicBezTo>
                  <a:cubicBezTo>
                    <a:pt x="323" y="22"/>
                    <a:pt x="323" y="59"/>
                    <a:pt x="298" y="61"/>
                  </a:cubicBezTo>
                  <a:cubicBezTo>
                    <a:pt x="273" y="64"/>
                    <a:pt x="70" y="67"/>
                    <a:pt x="70" y="67"/>
                  </a:cubicBezTo>
                </a:path>
              </a:pathLst>
            </a:custGeom>
            <a:solidFill>
              <a:srgbClr val="98A1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90" name="Freeform 129">
              <a:extLst>
                <a:ext uri="{FF2B5EF4-FFF2-40B4-BE49-F238E27FC236}">
                  <a16:creationId xmlns:a16="http://schemas.microsoft.com/office/drawing/2014/main" id="{B9282769-DE75-461B-AF37-4A90102AD0B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4" y="3123"/>
              <a:ext cx="410" cy="402"/>
            </a:xfrm>
            <a:custGeom>
              <a:avLst/>
              <a:gdLst>
                <a:gd name="T0" fmla="*/ 87895 w 164"/>
                <a:gd name="T1" fmla="*/ 0 h 151"/>
                <a:gd name="T2" fmla="*/ 86720 w 164"/>
                <a:gd name="T3" fmla="*/ 0 h 151"/>
                <a:gd name="T4" fmla="*/ 8595 w 164"/>
                <a:gd name="T5" fmla="*/ 0 h 151"/>
                <a:gd name="T6" fmla="*/ 0 w 164"/>
                <a:gd name="T7" fmla="*/ 11362 h 151"/>
                <a:gd name="T8" fmla="*/ 0 w 164"/>
                <a:gd name="T9" fmla="*/ 11362 h 151"/>
                <a:gd name="T10" fmla="*/ 3250 w 164"/>
                <a:gd name="T11" fmla="*/ 73044 h 151"/>
                <a:gd name="T12" fmla="*/ 0 w 164"/>
                <a:gd name="T13" fmla="*/ 132822 h 151"/>
                <a:gd name="T14" fmla="*/ 0 w 164"/>
                <a:gd name="T15" fmla="*/ 132822 h 151"/>
                <a:gd name="T16" fmla="*/ 8595 w 164"/>
                <a:gd name="T17" fmla="*/ 143120 h 151"/>
                <a:gd name="T18" fmla="*/ 86720 w 164"/>
                <a:gd name="T19" fmla="*/ 143120 h 151"/>
                <a:gd name="T20" fmla="*/ 87895 w 164"/>
                <a:gd name="T21" fmla="*/ 143120 h 151"/>
                <a:gd name="T22" fmla="*/ 100125 w 164"/>
                <a:gd name="T23" fmla="*/ 71931 h 151"/>
                <a:gd name="T24" fmla="*/ 87895 w 164"/>
                <a:gd name="T25" fmla="*/ 0 h 15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64" h="151">
                  <a:moveTo>
                    <a:pt x="144" y="0"/>
                  </a:moveTo>
                  <a:cubicBezTo>
                    <a:pt x="142" y="0"/>
                    <a:pt x="142" y="0"/>
                    <a:pt x="142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7" y="0"/>
                    <a:pt x="2" y="5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" y="13"/>
                    <a:pt x="5" y="38"/>
                    <a:pt x="5" y="77"/>
                  </a:cubicBezTo>
                  <a:cubicBezTo>
                    <a:pt x="5" y="116"/>
                    <a:pt x="1" y="139"/>
                    <a:pt x="0" y="140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2" y="146"/>
                    <a:pt x="7" y="151"/>
                    <a:pt x="14" y="151"/>
                  </a:cubicBezTo>
                  <a:cubicBezTo>
                    <a:pt x="142" y="151"/>
                    <a:pt x="142" y="151"/>
                    <a:pt x="142" y="151"/>
                  </a:cubicBezTo>
                  <a:cubicBezTo>
                    <a:pt x="144" y="151"/>
                    <a:pt x="144" y="151"/>
                    <a:pt x="144" y="151"/>
                  </a:cubicBezTo>
                  <a:cubicBezTo>
                    <a:pt x="155" y="151"/>
                    <a:pt x="164" y="118"/>
                    <a:pt x="164" y="76"/>
                  </a:cubicBezTo>
                  <a:cubicBezTo>
                    <a:pt x="164" y="34"/>
                    <a:pt x="155" y="0"/>
                    <a:pt x="144" y="0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91" name="Freeform 130">
              <a:extLst>
                <a:ext uri="{FF2B5EF4-FFF2-40B4-BE49-F238E27FC236}">
                  <a16:creationId xmlns:a16="http://schemas.microsoft.com/office/drawing/2014/main" id="{352833E1-ED09-483C-83BA-1A0E446D4F1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9" y="3123"/>
              <a:ext cx="2778" cy="402"/>
            </a:xfrm>
            <a:custGeom>
              <a:avLst/>
              <a:gdLst>
                <a:gd name="T0" fmla="*/ 6846 w 1111"/>
                <a:gd name="T1" fmla="*/ 82628 h 151"/>
                <a:gd name="T2" fmla="*/ 0 w 1111"/>
                <a:gd name="T3" fmla="*/ 71931 h 151"/>
                <a:gd name="T4" fmla="*/ 6846 w 1111"/>
                <a:gd name="T5" fmla="*/ 61647 h 151"/>
                <a:gd name="T6" fmla="*/ 6846 w 1111"/>
                <a:gd name="T7" fmla="*/ 61647 h 151"/>
                <a:gd name="T8" fmla="*/ 149829 w 1111"/>
                <a:gd name="T9" fmla="*/ 61647 h 151"/>
                <a:gd name="T10" fmla="*/ 453339 w 1111"/>
                <a:gd name="T11" fmla="*/ 0 h 151"/>
                <a:gd name="T12" fmla="*/ 453339 w 1111"/>
                <a:gd name="T13" fmla="*/ 0 h 151"/>
                <a:gd name="T14" fmla="*/ 669160 w 1111"/>
                <a:gd name="T15" fmla="*/ 0 h 151"/>
                <a:gd name="T16" fmla="*/ 675799 w 1111"/>
                <a:gd name="T17" fmla="*/ 11362 h 151"/>
                <a:gd name="T18" fmla="*/ 678932 w 1111"/>
                <a:gd name="T19" fmla="*/ 73044 h 151"/>
                <a:gd name="T20" fmla="*/ 675799 w 1111"/>
                <a:gd name="T21" fmla="*/ 132822 h 151"/>
                <a:gd name="T22" fmla="*/ 669160 w 1111"/>
                <a:gd name="T23" fmla="*/ 143120 h 151"/>
                <a:gd name="T24" fmla="*/ 453339 w 1111"/>
                <a:gd name="T25" fmla="*/ 143120 h 151"/>
                <a:gd name="T26" fmla="*/ 453339 w 1111"/>
                <a:gd name="T27" fmla="*/ 143120 h 151"/>
                <a:gd name="T28" fmla="*/ 149829 w 1111"/>
                <a:gd name="T29" fmla="*/ 82628 h 151"/>
                <a:gd name="T30" fmla="*/ 6846 w 1111"/>
                <a:gd name="T31" fmla="*/ 82628 h 15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111" h="151">
                  <a:moveTo>
                    <a:pt x="11" y="87"/>
                  </a:moveTo>
                  <a:cubicBezTo>
                    <a:pt x="5" y="87"/>
                    <a:pt x="0" y="82"/>
                    <a:pt x="0" y="76"/>
                  </a:cubicBezTo>
                  <a:cubicBezTo>
                    <a:pt x="0" y="70"/>
                    <a:pt x="5" y="65"/>
                    <a:pt x="11" y="65"/>
                  </a:cubicBezTo>
                  <a:cubicBezTo>
                    <a:pt x="11" y="65"/>
                    <a:pt x="11" y="65"/>
                    <a:pt x="11" y="65"/>
                  </a:cubicBezTo>
                  <a:cubicBezTo>
                    <a:pt x="11" y="65"/>
                    <a:pt x="106" y="65"/>
                    <a:pt x="245" y="65"/>
                  </a:cubicBezTo>
                  <a:cubicBezTo>
                    <a:pt x="384" y="65"/>
                    <a:pt x="564" y="0"/>
                    <a:pt x="742" y="0"/>
                  </a:cubicBezTo>
                  <a:cubicBezTo>
                    <a:pt x="742" y="0"/>
                    <a:pt x="742" y="0"/>
                    <a:pt x="742" y="0"/>
                  </a:cubicBezTo>
                  <a:cubicBezTo>
                    <a:pt x="1095" y="0"/>
                    <a:pt x="1095" y="0"/>
                    <a:pt x="1095" y="0"/>
                  </a:cubicBezTo>
                  <a:cubicBezTo>
                    <a:pt x="1101" y="0"/>
                    <a:pt x="1106" y="5"/>
                    <a:pt x="1106" y="12"/>
                  </a:cubicBezTo>
                  <a:cubicBezTo>
                    <a:pt x="1106" y="12"/>
                    <a:pt x="1111" y="37"/>
                    <a:pt x="1111" y="77"/>
                  </a:cubicBezTo>
                  <a:cubicBezTo>
                    <a:pt x="1111" y="117"/>
                    <a:pt x="1106" y="140"/>
                    <a:pt x="1106" y="140"/>
                  </a:cubicBezTo>
                  <a:cubicBezTo>
                    <a:pt x="1106" y="146"/>
                    <a:pt x="1101" y="151"/>
                    <a:pt x="1095" y="151"/>
                  </a:cubicBezTo>
                  <a:cubicBezTo>
                    <a:pt x="742" y="151"/>
                    <a:pt x="742" y="151"/>
                    <a:pt x="742" y="151"/>
                  </a:cubicBezTo>
                  <a:cubicBezTo>
                    <a:pt x="742" y="151"/>
                    <a:pt x="742" y="151"/>
                    <a:pt x="742" y="151"/>
                  </a:cubicBezTo>
                  <a:cubicBezTo>
                    <a:pt x="563" y="151"/>
                    <a:pt x="384" y="87"/>
                    <a:pt x="245" y="87"/>
                  </a:cubicBezTo>
                  <a:cubicBezTo>
                    <a:pt x="106" y="87"/>
                    <a:pt x="11" y="87"/>
                    <a:pt x="11" y="87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92" name="Freeform 131">
              <a:extLst>
                <a:ext uri="{FF2B5EF4-FFF2-40B4-BE49-F238E27FC236}">
                  <a16:creationId xmlns:a16="http://schemas.microsoft.com/office/drawing/2014/main" id="{9FF9A05C-E567-44D4-901A-8DDD1D5E997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9" y="3296"/>
              <a:ext cx="108" cy="59"/>
            </a:xfrm>
            <a:custGeom>
              <a:avLst/>
              <a:gdLst>
                <a:gd name="T0" fmla="*/ 27093 w 43"/>
                <a:gd name="T1" fmla="*/ 0 h 22"/>
                <a:gd name="T2" fmla="*/ 27093 w 43"/>
                <a:gd name="T3" fmla="*/ 0 h 22"/>
                <a:gd name="T4" fmla="*/ 7002 w 43"/>
                <a:gd name="T5" fmla="*/ 0 h 22"/>
                <a:gd name="T6" fmla="*/ 0 w 43"/>
                <a:gd name="T7" fmla="*/ 11127 h 22"/>
                <a:gd name="T8" fmla="*/ 7002 w 43"/>
                <a:gd name="T9" fmla="*/ 21929 h 22"/>
                <a:gd name="T10" fmla="*/ 27093 w 43"/>
                <a:gd name="T11" fmla="*/ 21929 h 22"/>
                <a:gd name="T12" fmla="*/ 27093 w 43"/>
                <a:gd name="T13" fmla="*/ 21929 h 22"/>
                <a:gd name="T14" fmla="*/ 25907 w 43"/>
                <a:gd name="T15" fmla="*/ 11127 h 22"/>
                <a:gd name="T16" fmla="*/ 27093 w 43"/>
                <a:gd name="T17" fmla="*/ 0 h 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3" h="22">
                  <a:moveTo>
                    <a:pt x="43" y="0"/>
                  </a:moveTo>
                  <a:cubicBezTo>
                    <a:pt x="43" y="0"/>
                    <a:pt x="43" y="0"/>
                    <a:pt x="43" y="0"/>
                  </a:cubicBezTo>
                  <a:cubicBezTo>
                    <a:pt x="22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17"/>
                    <a:pt x="5" y="22"/>
                    <a:pt x="11" y="22"/>
                  </a:cubicBezTo>
                  <a:cubicBezTo>
                    <a:pt x="11" y="22"/>
                    <a:pt x="22" y="22"/>
                    <a:pt x="43" y="22"/>
                  </a:cubicBezTo>
                  <a:cubicBezTo>
                    <a:pt x="43" y="22"/>
                    <a:pt x="43" y="22"/>
                    <a:pt x="43" y="22"/>
                  </a:cubicBezTo>
                  <a:cubicBezTo>
                    <a:pt x="42" y="22"/>
                    <a:pt x="41" y="17"/>
                    <a:pt x="41" y="11"/>
                  </a:cubicBezTo>
                  <a:cubicBezTo>
                    <a:pt x="41" y="5"/>
                    <a:pt x="42" y="0"/>
                    <a:pt x="43" y="0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93" name="Freeform 132">
              <a:extLst>
                <a:ext uri="{FF2B5EF4-FFF2-40B4-BE49-F238E27FC236}">
                  <a16:creationId xmlns:a16="http://schemas.microsoft.com/office/drawing/2014/main" id="{BCA287FE-F8AF-4CE7-A1D9-24B087003364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4" y="3248"/>
              <a:ext cx="423" cy="155"/>
            </a:xfrm>
            <a:custGeom>
              <a:avLst/>
              <a:gdLst>
                <a:gd name="T0" fmla="*/ 4906 w 169"/>
                <a:gd name="T1" fmla="*/ 56420 h 58"/>
                <a:gd name="T2" fmla="*/ 4906 w 169"/>
                <a:gd name="T3" fmla="*/ 56420 h 58"/>
                <a:gd name="T4" fmla="*/ 0 w 169"/>
                <a:gd name="T5" fmla="*/ 28360 h 58"/>
                <a:gd name="T6" fmla="*/ 4906 w 169"/>
                <a:gd name="T7" fmla="*/ 0 h 58"/>
                <a:gd name="T8" fmla="*/ 4906 w 169"/>
                <a:gd name="T9" fmla="*/ 0 h 58"/>
                <a:gd name="T10" fmla="*/ 98319 w 169"/>
                <a:gd name="T11" fmla="*/ 0 h 58"/>
                <a:gd name="T12" fmla="*/ 99102 w 169"/>
                <a:gd name="T13" fmla="*/ 0 h 58"/>
                <a:gd name="T14" fmla="*/ 104040 w 169"/>
                <a:gd name="T15" fmla="*/ 28360 h 58"/>
                <a:gd name="T16" fmla="*/ 99102 w 169"/>
                <a:gd name="T17" fmla="*/ 56420 h 58"/>
                <a:gd name="T18" fmla="*/ 98319 w 169"/>
                <a:gd name="T19" fmla="*/ 56420 h 58"/>
                <a:gd name="T20" fmla="*/ 4906 w 169"/>
                <a:gd name="T21" fmla="*/ 56420 h 5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69" h="58">
                  <a:moveTo>
                    <a:pt x="8" y="58"/>
                  </a:moveTo>
                  <a:cubicBezTo>
                    <a:pt x="8" y="58"/>
                    <a:pt x="8" y="58"/>
                    <a:pt x="8" y="58"/>
                  </a:cubicBezTo>
                  <a:cubicBezTo>
                    <a:pt x="3" y="58"/>
                    <a:pt x="0" y="45"/>
                    <a:pt x="0" y="29"/>
                  </a:cubicBezTo>
                  <a:cubicBezTo>
                    <a:pt x="0" y="13"/>
                    <a:pt x="3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60" y="0"/>
                    <a:pt x="160" y="0"/>
                    <a:pt x="160" y="0"/>
                  </a:cubicBezTo>
                  <a:cubicBezTo>
                    <a:pt x="161" y="0"/>
                    <a:pt x="161" y="0"/>
                    <a:pt x="161" y="0"/>
                  </a:cubicBezTo>
                  <a:cubicBezTo>
                    <a:pt x="165" y="0"/>
                    <a:pt x="169" y="13"/>
                    <a:pt x="169" y="29"/>
                  </a:cubicBezTo>
                  <a:cubicBezTo>
                    <a:pt x="169" y="45"/>
                    <a:pt x="165" y="58"/>
                    <a:pt x="161" y="58"/>
                  </a:cubicBezTo>
                  <a:cubicBezTo>
                    <a:pt x="160" y="58"/>
                    <a:pt x="160" y="58"/>
                    <a:pt x="160" y="58"/>
                  </a:cubicBezTo>
                  <a:lnTo>
                    <a:pt x="8" y="58"/>
                  </a:ln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94" name="Freeform 133">
              <a:extLst>
                <a:ext uri="{FF2B5EF4-FFF2-40B4-BE49-F238E27FC236}">
                  <a16:creationId xmlns:a16="http://schemas.microsoft.com/office/drawing/2014/main" id="{0ED19F8F-D1DB-4D94-B72E-3D0DC3D10E7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4" y="3277"/>
              <a:ext cx="163" cy="96"/>
            </a:xfrm>
            <a:custGeom>
              <a:avLst/>
              <a:gdLst>
                <a:gd name="T0" fmla="*/ 3283 w 65"/>
                <a:gd name="T1" fmla="*/ 34531 h 36"/>
                <a:gd name="T2" fmla="*/ 3283 w 65"/>
                <a:gd name="T3" fmla="*/ 34531 h 36"/>
                <a:gd name="T4" fmla="*/ 0 w 65"/>
                <a:gd name="T5" fmla="*/ 17237 h 36"/>
                <a:gd name="T6" fmla="*/ 3283 w 65"/>
                <a:gd name="T7" fmla="*/ 0 h 36"/>
                <a:gd name="T8" fmla="*/ 3283 w 65"/>
                <a:gd name="T9" fmla="*/ 0 h 36"/>
                <a:gd name="T10" fmla="*/ 37297 w 65"/>
                <a:gd name="T11" fmla="*/ 0 h 36"/>
                <a:gd name="T12" fmla="*/ 37297 w 65"/>
                <a:gd name="T13" fmla="*/ 0 h 36"/>
                <a:gd name="T14" fmla="*/ 40574 w 65"/>
                <a:gd name="T15" fmla="*/ 17237 h 36"/>
                <a:gd name="T16" fmla="*/ 37297 w 65"/>
                <a:gd name="T17" fmla="*/ 34531 h 36"/>
                <a:gd name="T18" fmla="*/ 37297 w 65"/>
                <a:gd name="T19" fmla="*/ 34531 h 36"/>
                <a:gd name="T20" fmla="*/ 3283 w 65"/>
                <a:gd name="T21" fmla="*/ 34531 h 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5" h="36">
                  <a:moveTo>
                    <a:pt x="5" y="36"/>
                  </a:moveTo>
                  <a:cubicBezTo>
                    <a:pt x="5" y="36"/>
                    <a:pt x="5" y="36"/>
                    <a:pt x="5" y="36"/>
                  </a:cubicBezTo>
                  <a:cubicBezTo>
                    <a:pt x="2" y="36"/>
                    <a:pt x="0" y="28"/>
                    <a:pt x="0" y="18"/>
                  </a:cubicBezTo>
                  <a:cubicBezTo>
                    <a:pt x="0" y="8"/>
                    <a:pt x="2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3" y="0"/>
                    <a:pt x="65" y="8"/>
                    <a:pt x="65" y="18"/>
                  </a:cubicBezTo>
                  <a:cubicBezTo>
                    <a:pt x="65" y="28"/>
                    <a:pt x="63" y="36"/>
                    <a:pt x="60" y="36"/>
                  </a:cubicBezTo>
                  <a:cubicBezTo>
                    <a:pt x="60" y="36"/>
                    <a:pt x="60" y="36"/>
                    <a:pt x="60" y="36"/>
                  </a:cubicBezTo>
                  <a:lnTo>
                    <a:pt x="5" y="36"/>
                  </a:ln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95" name="Oval 394">
              <a:extLst>
                <a:ext uri="{FF2B5EF4-FFF2-40B4-BE49-F238E27FC236}">
                  <a16:creationId xmlns:a16="http://schemas.microsoft.com/office/drawing/2014/main" id="{90516333-BEF2-4CB9-93FE-A98D91C306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4" y="3227"/>
              <a:ext cx="243" cy="197"/>
            </a:xfrm>
            <a:prstGeom prst="ellips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396" name="Freeform 135">
              <a:extLst>
                <a:ext uri="{FF2B5EF4-FFF2-40B4-BE49-F238E27FC236}">
                  <a16:creationId xmlns:a16="http://schemas.microsoft.com/office/drawing/2014/main" id="{3ED01FB8-ED6D-47A0-826D-03A86E0E0A11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4" y="3301"/>
              <a:ext cx="53" cy="46"/>
            </a:xfrm>
            <a:custGeom>
              <a:avLst/>
              <a:gdLst>
                <a:gd name="T0" fmla="*/ 12377 w 21"/>
                <a:gd name="T1" fmla="*/ 0 h 17"/>
                <a:gd name="T2" fmla="*/ 12377 w 21"/>
                <a:gd name="T3" fmla="*/ 0 h 17"/>
                <a:gd name="T4" fmla="*/ 0 w 21"/>
                <a:gd name="T5" fmla="*/ 0 h 17"/>
                <a:gd name="T6" fmla="*/ 803 w 21"/>
                <a:gd name="T7" fmla="*/ 9430 h 17"/>
                <a:gd name="T8" fmla="*/ 0 w 21"/>
                <a:gd name="T9" fmla="*/ 18010 h 17"/>
                <a:gd name="T10" fmla="*/ 12377 w 21"/>
                <a:gd name="T11" fmla="*/ 18010 h 17"/>
                <a:gd name="T12" fmla="*/ 12377 w 21"/>
                <a:gd name="T13" fmla="*/ 18010 h 17"/>
                <a:gd name="T14" fmla="*/ 13714 w 21"/>
                <a:gd name="T15" fmla="*/ 9430 h 17"/>
                <a:gd name="T16" fmla="*/ 12377 w 21"/>
                <a:gd name="T17" fmla="*/ 0 h 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1" h="17"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3"/>
                    <a:pt x="1" y="6"/>
                    <a:pt x="1" y="9"/>
                  </a:cubicBezTo>
                  <a:cubicBezTo>
                    <a:pt x="1" y="12"/>
                    <a:pt x="1" y="15"/>
                    <a:pt x="0" y="17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20" y="15"/>
                    <a:pt x="21" y="12"/>
                    <a:pt x="21" y="9"/>
                  </a:cubicBezTo>
                  <a:cubicBezTo>
                    <a:pt x="21" y="6"/>
                    <a:pt x="20" y="3"/>
                    <a:pt x="19" y="0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97" name="Oval 396">
              <a:extLst>
                <a:ext uri="{FF2B5EF4-FFF2-40B4-BE49-F238E27FC236}">
                  <a16:creationId xmlns:a16="http://schemas.microsoft.com/office/drawing/2014/main" id="{CBEFD63A-DCF2-41DE-AC6A-9AF9DAC850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4" y="3200"/>
              <a:ext cx="540" cy="251"/>
            </a:xfrm>
            <a:prstGeom prst="ellips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398" name="Freeform 137">
              <a:extLst>
                <a:ext uri="{FF2B5EF4-FFF2-40B4-BE49-F238E27FC236}">
                  <a16:creationId xmlns:a16="http://schemas.microsoft.com/office/drawing/2014/main" id="{1325883C-7FA0-4881-B26C-4388DA290C2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4" y="3123"/>
              <a:ext cx="410" cy="402"/>
            </a:xfrm>
            <a:custGeom>
              <a:avLst/>
              <a:gdLst>
                <a:gd name="T0" fmla="*/ 87895 w 164"/>
                <a:gd name="T1" fmla="*/ 0 h 151"/>
                <a:gd name="T2" fmla="*/ 86720 w 164"/>
                <a:gd name="T3" fmla="*/ 0 h 151"/>
                <a:gd name="T4" fmla="*/ 8595 w 164"/>
                <a:gd name="T5" fmla="*/ 0 h 151"/>
                <a:gd name="T6" fmla="*/ 0 w 164"/>
                <a:gd name="T7" fmla="*/ 11362 h 151"/>
                <a:gd name="T8" fmla="*/ 0 w 164"/>
                <a:gd name="T9" fmla="*/ 11362 h 151"/>
                <a:gd name="T10" fmla="*/ 3250 w 164"/>
                <a:gd name="T11" fmla="*/ 73044 h 151"/>
                <a:gd name="T12" fmla="*/ 0 w 164"/>
                <a:gd name="T13" fmla="*/ 132822 h 151"/>
                <a:gd name="T14" fmla="*/ 0 w 164"/>
                <a:gd name="T15" fmla="*/ 132822 h 151"/>
                <a:gd name="T16" fmla="*/ 8595 w 164"/>
                <a:gd name="T17" fmla="*/ 143120 h 151"/>
                <a:gd name="T18" fmla="*/ 86720 w 164"/>
                <a:gd name="T19" fmla="*/ 143120 h 151"/>
                <a:gd name="T20" fmla="*/ 87895 w 164"/>
                <a:gd name="T21" fmla="*/ 143120 h 151"/>
                <a:gd name="T22" fmla="*/ 100125 w 164"/>
                <a:gd name="T23" fmla="*/ 71931 h 151"/>
                <a:gd name="T24" fmla="*/ 87895 w 164"/>
                <a:gd name="T25" fmla="*/ 0 h 15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64" h="151">
                  <a:moveTo>
                    <a:pt x="144" y="0"/>
                  </a:moveTo>
                  <a:cubicBezTo>
                    <a:pt x="142" y="0"/>
                    <a:pt x="142" y="0"/>
                    <a:pt x="142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7" y="0"/>
                    <a:pt x="2" y="5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" y="13"/>
                    <a:pt x="5" y="38"/>
                    <a:pt x="5" y="77"/>
                  </a:cubicBezTo>
                  <a:cubicBezTo>
                    <a:pt x="5" y="116"/>
                    <a:pt x="1" y="139"/>
                    <a:pt x="0" y="140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2" y="146"/>
                    <a:pt x="7" y="151"/>
                    <a:pt x="14" y="151"/>
                  </a:cubicBezTo>
                  <a:cubicBezTo>
                    <a:pt x="142" y="151"/>
                    <a:pt x="142" y="151"/>
                    <a:pt x="142" y="151"/>
                  </a:cubicBezTo>
                  <a:cubicBezTo>
                    <a:pt x="144" y="151"/>
                    <a:pt x="144" y="151"/>
                    <a:pt x="144" y="151"/>
                  </a:cubicBezTo>
                  <a:cubicBezTo>
                    <a:pt x="155" y="151"/>
                    <a:pt x="164" y="118"/>
                    <a:pt x="164" y="76"/>
                  </a:cubicBezTo>
                  <a:cubicBezTo>
                    <a:pt x="164" y="34"/>
                    <a:pt x="155" y="0"/>
                    <a:pt x="144" y="0"/>
                  </a:cubicBezTo>
                  <a:close/>
                </a:path>
              </a:pathLst>
            </a:cu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99" name="Freeform 138">
              <a:extLst>
                <a:ext uri="{FF2B5EF4-FFF2-40B4-BE49-F238E27FC236}">
                  <a16:creationId xmlns:a16="http://schemas.microsoft.com/office/drawing/2014/main" id="{43F21EB8-F25C-4B14-A4D0-6444A8040CB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9" y="3123"/>
              <a:ext cx="2778" cy="402"/>
            </a:xfrm>
            <a:custGeom>
              <a:avLst/>
              <a:gdLst>
                <a:gd name="T0" fmla="*/ 6846 w 1111"/>
                <a:gd name="T1" fmla="*/ 82628 h 151"/>
                <a:gd name="T2" fmla="*/ 0 w 1111"/>
                <a:gd name="T3" fmla="*/ 71931 h 151"/>
                <a:gd name="T4" fmla="*/ 6846 w 1111"/>
                <a:gd name="T5" fmla="*/ 61647 h 151"/>
                <a:gd name="T6" fmla="*/ 6846 w 1111"/>
                <a:gd name="T7" fmla="*/ 61647 h 151"/>
                <a:gd name="T8" fmla="*/ 149829 w 1111"/>
                <a:gd name="T9" fmla="*/ 61647 h 151"/>
                <a:gd name="T10" fmla="*/ 453339 w 1111"/>
                <a:gd name="T11" fmla="*/ 0 h 151"/>
                <a:gd name="T12" fmla="*/ 453339 w 1111"/>
                <a:gd name="T13" fmla="*/ 0 h 151"/>
                <a:gd name="T14" fmla="*/ 669160 w 1111"/>
                <a:gd name="T15" fmla="*/ 0 h 151"/>
                <a:gd name="T16" fmla="*/ 675799 w 1111"/>
                <a:gd name="T17" fmla="*/ 11362 h 151"/>
                <a:gd name="T18" fmla="*/ 678932 w 1111"/>
                <a:gd name="T19" fmla="*/ 73044 h 151"/>
                <a:gd name="T20" fmla="*/ 675799 w 1111"/>
                <a:gd name="T21" fmla="*/ 132822 h 151"/>
                <a:gd name="T22" fmla="*/ 669160 w 1111"/>
                <a:gd name="T23" fmla="*/ 143120 h 151"/>
                <a:gd name="T24" fmla="*/ 453339 w 1111"/>
                <a:gd name="T25" fmla="*/ 143120 h 151"/>
                <a:gd name="T26" fmla="*/ 453339 w 1111"/>
                <a:gd name="T27" fmla="*/ 143120 h 151"/>
                <a:gd name="T28" fmla="*/ 149829 w 1111"/>
                <a:gd name="T29" fmla="*/ 82628 h 151"/>
                <a:gd name="T30" fmla="*/ 6846 w 1111"/>
                <a:gd name="T31" fmla="*/ 82628 h 15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111" h="151">
                  <a:moveTo>
                    <a:pt x="11" y="87"/>
                  </a:moveTo>
                  <a:cubicBezTo>
                    <a:pt x="5" y="87"/>
                    <a:pt x="0" y="82"/>
                    <a:pt x="0" y="76"/>
                  </a:cubicBezTo>
                  <a:cubicBezTo>
                    <a:pt x="0" y="70"/>
                    <a:pt x="5" y="65"/>
                    <a:pt x="11" y="65"/>
                  </a:cubicBezTo>
                  <a:cubicBezTo>
                    <a:pt x="11" y="65"/>
                    <a:pt x="11" y="65"/>
                    <a:pt x="11" y="65"/>
                  </a:cubicBezTo>
                  <a:cubicBezTo>
                    <a:pt x="11" y="65"/>
                    <a:pt x="106" y="65"/>
                    <a:pt x="245" y="65"/>
                  </a:cubicBezTo>
                  <a:cubicBezTo>
                    <a:pt x="384" y="65"/>
                    <a:pt x="564" y="0"/>
                    <a:pt x="742" y="0"/>
                  </a:cubicBezTo>
                  <a:cubicBezTo>
                    <a:pt x="742" y="0"/>
                    <a:pt x="742" y="0"/>
                    <a:pt x="742" y="0"/>
                  </a:cubicBezTo>
                  <a:cubicBezTo>
                    <a:pt x="1095" y="0"/>
                    <a:pt x="1095" y="0"/>
                    <a:pt x="1095" y="0"/>
                  </a:cubicBezTo>
                  <a:cubicBezTo>
                    <a:pt x="1101" y="0"/>
                    <a:pt x="1106" y="5"/>
                    <a:pt x="1106" y="12"/>
                  </a:cubicBezTo>
                  <a:cubicBezTo>
                    <a:pt x="1106" y="12"/>
                    <a:pt x="1111" y="37"/>
                    <a:pt x="1111" y="77"/>
                  </a:cubicBezTo>
                  <a:cubicBezTo>
                    <a:pt x="1111" y="117"/>
                    <a:pt x="1106" y="140"/>
                    <a:pt x="1106" y="140"/>
                  </a:cubicBezTo>
                  <a:cubicBezTo>
                    <a:pt x="1106" y="146"/>
                    <a:pt x="1101" y="151"/>
                    <a:pt x="1095" y="151"/>
                  </a:cubicBezTo>
                  <a:cubicBezTo>
                    <a:pt x="742" y="151"/>
                    <a:pt x="742" y="151"/>
                    <a:pt x="742" y="151"/>
                  </a:cubicBezTo>
                  <a:cubicBezTo>
                    <a:pt x="742" y="151"/>
                    <a:pt x="742" y="151"/>
                    <a:pt x="742" y="151"/>
                  </a:cubicBezTo>
                  <a:cubicBezTo>
                    <a:pt x="563" y="151"/>
                    <a:pt x="384" y="87"/>
                    <a:pt x="245" y="87"/>
                  </a:cubicBezTo>
                  <a:cubicBezTo>
                    <a:pt x="106" y="87"/>
                    <a:pt x="11" y="87"/>
                    <a:pt x="11" y="87"/>
                  </a:cubicBezTo>
                  <a:close/>
                </a:path>
              </a:pathLst>
            </a:cu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aphicFrame>
        <p:nvGraphicFramePr>
          <p:cNvPr id="401" name="Diyagram 400"/>
          <p:cNvGraphicFramePr/>
          <p:nvPr>
            <p:extLst>
              <p:ext uri="{D42A27DB-BD31-4B8C-83A1-F6EECF244321}">
                <p14:modId xmlns:p14="http://schemas.microsoft.com/office/powerpoint/2010/main" val="861363336"/>
              </p:ext>
            </p:extLst>
          </p:nvPr>
        </p:nvGraphicFramePr>
        <p:xfrm>
          <a:off x="259521" y="2198839"/>
          <a:ext cx="3663621" cy="2755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F7A88F3A-80FA-7471-98D7-91879AE190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304245"/>
              </p:ext>
            </p:extLst>
          </p:nvPr>
        </p:nvGraphicFramePr>
        <p:xfrm>
          <a:off x="-3408" y="6283726"/>
          <a:ext cx="121919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5999">
                  <a:extLst>
                    <a:ext uri="{9D8B030D-6E8A-4147-A177-3AD203B41FA5}">
                      <a16:colId xmlns:a16="http://schemas.microsoft.com/office/drawing/2014/main" val="1829919955"/>
                    </a:ext>
                  </a:extLst>
                </a:gridCol>
                <a:gridCol w="5513622">
                  <a:extLst>
                    <a:ext uri="{9D8B030D-6E8A-4147-A177-3AD203B41FA5}">
                      <a16:colId xmlns:a16="http://schemas.microsoft.com/office/drawing/2014/main" val="3050650959"/>
                    </a:ext>
                  </a:extLst>
                </a:gridCol>
                <a:gridCol w="582378">
                  <a:extLst>
                    <a:ext uri="{9D8B030D-6E8A-4147-A177-3AD203B41FA5}">
                      <a16:colId xmlns:a16="http://schemas.microsoft.com/office/drawing/2014/main" val="19742602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177800">
                        <a:tabLst>
                          <a:tab pos="11750675" algn="r"/>
                        </a:tabLst>
                      </a:pPr>
                      <a:r>
                        <a:rPr lang="tr-TR" sz="2000" b="1" dirty="0">
                          <a:solidFill>
                            <a:schemeClr val="bg1"/>
                          </a:solidFill>
                        </a:rPr>
                        <a:t>Author X, et al.</a:t>
                      </a:r>
                    </a:p>
                    <a:p>
                      <a:pPr marL="177800" defTabSz="890588"/>
                      <a:r>
                        <a:rPr lang="tr-TR" dirty="0"/>
                        <a:t>https://doi.org/10.24953/turkjpediatr.XXXX.YY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D9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/>
                        <a:t>The Turkish Journal of Pediatrics</a:t>
                      </a:r>
                      <a:endParaRPr lang="tr-TR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D9B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D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895587"/>
                  </a:ext>
                </a:extLst>
              </a:tr>
            </a:tbl>
          </a:graphicData>
        </a:graphic>
      </p:graphicFrame>
      <p:pic>
        <p:nvPicPr>
          <p:cNvPr id="2" name="Grafik 1">
            <a:extLst>
              <a:ext uri="{FF2B5EF4-FFF2-40B4-BE49-F238E27FC236}">
                <a16:creationId xmlns:a16="http://schemas.microsoft.com/office/drawing/2014/main" id="{27E9143D-1556-391F-B633-25B9C47BC02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1606240" y="6283015"/>
            <a:ext cx="5796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966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Özel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sual abstract temp" id="{B0680F28-764C-4DF3-9596-9C626B217CFF}" vid="{49E9B768-C80E-436E-9D53-19C51E7055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visual abstract temp</Template>
  <TotalTime>426</TotalTime>
  <Words>136</Words>
  <Application>Microsoft Office PowerPoint</Application>
  <PresentationFormat>Geniş ekran</PresentationFormat>
  <Paragraphs>46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Yılmaz Yıldız</dc:creator>
  <cp:lastModifiedBy>Hüseyin Körpeoğlu</cp:lastModifiedBy>
  <cp:revision>11</cp:revision>
  <dcterms:created xsi:type="dcterms:W3CDTF">2024-09-15T09:38:15Z</dcterms:created>
  <dcterms:modified xsi:type="dcterms:W3CDTF">2024-10-15T12:14:54Z</dcterms:modified>
</cp:coreProperties>
</file>